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1" r:id="rId1"/>
  </p:sldMasterIdLst>
  <p:notesMasterIdLst>
    <p:notesMasterId r:id="rId10"/>
  </p:notesMasterIdLst>
  <p:sldIdLst>
    <p:sldId id="257" r:id="rId2"/>
    <p:sldId id="269" r:id="rId3"/>
    <p:sldId id="261" r:id="rId4"/>
    <p:sldId id="260" r:id="rId5"/>
    <p:sldId id="267" r:id="rId6"/>
    <p:sldId id="263" r:id="rId7"/>
    <p:sldId id="270" r:id="rId8"/>
    <p:sldId id="266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4" pos="240" userDrawn="1">
          <p15:clr>
            <a:srgbClr val="A4A3A4"/>
          </p15:clr>
        </p15:guide>
        <p15:guide id="6" orient="horz" pos="144" userDrawn="1">
          <p15:clr>
            <a:srgbClr val="A4A3A4"/>
          </p15:clr>
        </p15:guide>
        <p15:guide id="7" orient="horz" pos="4104" userDrawn="1">
          <p15:clr>
            <a:srgbClr val="A4A3A4"/>
          </p15:clr>
        </p15:guide>
        <p15:guide id="8" pos="7440" userDrawn="1">
          <p15:clr>
            <a:srgbClr val="A4A3A4"/>
          </p15:clr>
        </p15:guide>
        <p15:guide id="13" orient="horz" pos="1512" userDrawn="1">
          <p15:clr>
            <a:srgbClr val="A4A3A4"/>
          </p15:clr>
        </p15:guide>
        <p15:guide id="17" orient="horz" pos="2376" userDrawn="1">
          <p15:clr>
            <a:srgbClr val="A4A3A4"/>
          </p15:clr>
        </p15:guide>
        <p15:guide id="18" pos="4824" userDrawn="1">
          <p15:clr>
            <a:srgbClr val="A4A3A4"/>
          </p15:clr>
        </p15:guide>
        <p15:guide id="20" pos="2016" userDrawn="1">
          <p15:clr>
            <a:srgbClr val="A4A3A4"/>
          </p15:clr>
        </p15:guide>
        <p15:guide id="21" orient="horz" pos="1680" userDrawn="1">
          <p15:clr>
            <a:srgbClr val="A4A3A4"/>
          </p15:clr>
        </p15:guide>
        <p15:guide id="22" orient="horz" pos="1008" userDrawn="1">
          <p15:clr>
            <a:srgbClr val="A4A3A4"/>
          </p15:clr>
        </p15:guide>
        <p15:guide id="23" pos="408" userDrawn="1">
          <p15:clr>
            <a:srgbClr val="A4A3A4"/>
          </p15:clr>
        </p15:guide>
        <p15:guide id="24" orient="horz" pos="792" userDrawn="1">
          <p15:clr>
            <a:srgbClr val="A4A3A4"/>
          </p15:clr>
        </p15:guide>
        <p15:guide id="25" orient="horz" pos="2760" userDrawn="1">
          <p15:clr>
            <a:srgbClr val="A4A3A4"/>
          </p15:clr>
        </p15:guide>
        <p15:guide id="26" orient="horz" pos="3024" userDrawn="1">
          <p15:clr>
            <a:srgbClr val="A4A3A4"/>
          </p15:clr>
        </p15:guide>
        <p15:guide id="27" pos="3840" userDrawn="1">
          <p15:clr>
            <a:srgbClr val="A4A3A4"/>
          </p15:clr>
        </p15:guide>
        <p15:guide id="28" orient="horz" pos="22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77D86"/>
    <a:srgbClr val="F1F1F1"/>
    <a:srgbClr val="569DAA"/>
    <a:srgbClr val="437A85"/>
    <a:srgbClr val="B9EDDD"/>
    <a:srgbClr val="47A38B"/>
    <a:srgbClr val="87CBB9"/>
    <a:srgbClr val="59D5AF"/>
    <a:srgbClr val="7CDEC0"/>
    <a:srgbClr val="4AAC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AD538E2-EA36-4D8D-BF6B-E6E5203D1FA6}" v="130" dt="2024-04-10T11:41:48.02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226" y="120"/>
      </p:cViewPr>
      <p:guideLst>
        <p:guide pos="240"/>
        <p:guide orient="horz" pos="144"/>
        <p:guide orient="horz" pos="4104"/>
        <p:guide pos="7440"/>
        <p:guide orient="horz" pos="1512"/>
        <p:guide orient="horz" pos="2376"/>
        <p:guide pos="4824"/>
        <p:guide pos="2016"/>
        <p:guide orient="horz" pos="1680"/>
        <p:guide orient="horz" pos="1008"/>
        <p:guide pos="408"/>
        <p:guide orient="horz" pos="792"/>
        <p:guide orient="horz" pos="2760"/>
        <p:guide orient="horz" pos="3024"/>
        <p:guide pos="3840"/>
        <p:guide orient="horz" pos="22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Income Index</c:v>
                </c:pt>
              </c:strCache>
            </c:strRef>
          </c:tx>
          <c:spPr>
            <a:solidFill>
              <a:srgbClr val="577D86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rgbClr val="569DAA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0-6C23-42B4-BAF3-EF1CBD50E282}"/>
              </c:ext>
            </c:extLst>
          </c:dPt>
          <c:dPt>
            <c:idx val="2"/>
            <c:invertIfNegative val="0"/>
            <c:bubble3D val="0"/>
            <c:spPr>
              <a:solidFill>
                <a:srgbClr val="87CBB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6C23-42B4-BAF3-EF1CBD50E282}"/>
              </c:ext>
            </c:extLst>
          </c:dPt>
          <c:dPt>
            <c:idx val="3"/>
            <c:invertIfNegative val="0"/>
            <c:bubble3D val="0"/>
            <c:spPr>
              <a:solidFill>
                <a:srgbClr val="B9EDDD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6C23-42B4-BAF3-EF1CBD50E282}"/>
              </c:ext>
            </c:extLst>
          </c:dPt>
          <c:cat>
            <c:strRef>
              <c:f>Sheet1!$A$2:$A$5</c:f>
              <c:strCache>
                <c:ptCount val="4"/>
                <c:pt idx="0">
                  <c:v>Financially Weak </c:v>
                </c:pt>
                <c:pt idx="1">
                  <c:v>Income b/w 1-5 LPA</c:v>
                </c:pt>
                <c:pt idx="2">
                  <c:v>BPL</c:v>
                </c:pt>
                <c:pt idx="3">
                  <c:v>Income above 5 LPA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52</c:v>
                </c:pt>
                <c:pt idx="1">
                  <c:v>41.6</c:v>
                </c:pt>
                <c:pt idx="2">
                  <c:v>50</c:v>
                </c:pt>
                <c:pt idx="3">
                  <c:v>20.8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7A7-43FD-AE5F-897C8E59631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1467333760"/>
        <c:axId val="1467328960"/>
      </c:barChart>
      <c:catAx>
        <c:axId val="146733376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67328960"/>
        <c:crosses val="autoZero"/>
        <c:auto val="1"/>
        <c:lblAlgn val="ctr"/>
        <c:lblOffset val="100"/>
        <c:noMultiLvlLbl val="0"/>
      </c:catAx>
      <c:valAx>
        <c:axId val="146732896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6733376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5">
                  <a:tint val="5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619B-4A14-9400-6B387354EC86}"/>
              </c:ext>
            </c:extLst>
          </c:dPt>
          <c:dPt>
            <c:idx val="1"/>
            <c:bubble3D val="0"/>
            <c:spPr>
              <a:solidFill>
                <a:schemeClr val="accent5">
                  <a:tint val="8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619B-4A14-9400-6B387354EC86}"/>
              </c:ext>
            </c:extLst>
          </c:dPt>
          <c:dPt>
            <c:idx val="2"/>
            <c:bubble3D val="0"/>
            <c:spPr>
              <a:solidFill>
                <a:schemeClr val="accent5">
                  <a:shade val="8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619B-4A14-9400-6B387354EC86}"/>
              </c:ext>
            </c:extLst>
          </c:dPt>
          <c:dPt>
            <c:idx val="3"/>
            <c:bubble3D val="0"/>
            <c:spPr>
              <a:solidFill>
                <a:schemeClr val="accent5">
                  <a:shade val="5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619B-4A14-9400-6B387354EC86}"/>
              </c:ext>
            </c:extLst>
          </c:dPt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</c:v>
                </c:pt>
                <c:pt idx="1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619B-4A14-9400-6B387354EC8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5">
                  <a:shade val="5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1B5D-43C7-BD04-42EB7B4BC708}"/>
              </c:ext>
            </c:extLst>
          </c:dPt>
          <c:dPt>
            <c:idx val="1"/>
            <c:bubble3D val="0"/>
            <c:spPr>
              <a:solidFill>
                <a:schemeClr val="accent5">
                  <a:shade val="8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1B5D-43C7-BD04-42EB7B4BC708}"/>
              </c:ext>
            </c:extLst>
          </c:dPt>
          <c:dPt>
            <c:idx val="2"/>
            <c:bubble3D val="0"/>
            <c:spPr>
              <a:solidFill>
                <a:schemeClr val="accent5">
                  <a:tint val="8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1B5D-43C7-BD04-42EB7B4BC708}"/>
              </c:ext>
            </c:extLst>
          </c:dPt>
          <c:dPt>
            <c:idx val="3"/>
            <c:bubble3D val="0"/>
            <c:spPr>
              <a:solidFill>
                <a:schemeClr val="accent5">
                  <a:tint val="5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1B5D-43C7-BD04-42EB7B4BC708}"/>
              </c:ext>
            </c:extLst>
          </c:dPt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9</c:v>
                </c:pt>
                <c:pt idx="1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1B5D-43C7-BD04-42EB7B4BC70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5">
                  <a:tint val="5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5BA3-4B8D-89E2-DE51B1803F47}"/>
              </c:ext>
            </c:extLst>
          </c:dPt>
          <c:dPt>
            <c:idx val="1"/>
            <c:bubble3D val="0"/>
            <c:spPr>
              <a:solidFill>
                <a:schemeClr val="accent5">
                  <a:tint val="8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5BA3-4B8D-89E2-DE51B1803F47}"/>
              </c:ext>
            </c:extLst>
          </c:dPt>
          <c:dPt>
            <c:idx val="2"/>
            <c:bubble3D val="0"/>
            <c:spPr>
              <a:solidFill>
                <a:schemeClr val="accent5">
                  <a:shade val="8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5BA3-4B8D-89E2-DE51B1803F47}"/>
              </c:ext>
            </c:extLst>
          </c:dPt>
          <c:dPt>
            <c:idx val="3"/>
            <c:bubble3D val="0"/>
            <c:spPr>
              <a:solidFill>
                <a:schemeClr val="accent5">
                  <a:shade val="5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5BA3-4B8D-89E2-DE51B1803F47}"/>
              </c:ext>
            </c:extLst>
          </c:dPt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</c:v>
                </c:pt>
                <c:pt idx="1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5BA3-4B8D-89E2-DE51B1803F4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5">
                  <a:shade val="5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619B-4A14-9400-6B387354EC86}"/>
              </c:ext>
            </c:extLst>
          </c:dPt>
          <c:dPt>
            <c:idx val="1"/>
            <c:bubble3D val="0"/>
            <c:spPr>
              <a:solidFill>
                <a:schemeClr val="accent5">
                  <a:shade val="8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619B-4A14-9400-6B387354EC86}"/>
              </c:ext>
            </c:extLst>
          </c:dPt>
          <c:dPt>
            <c:idx val="2"/>
            <c:bubble3D val="0"/>
            <c:spPr>
              <a:solidFill>
                <a:schemeClr val="accent5">
                  <a:tint val="8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619B-4A14-9400-6B387354EC86}"/>
              </c:ext>
            </c:extLst>
          </c:dPt>
          <c:dPt>
            <c:idx val="3"/>
            <c:bubble3D val="0"/>
            <c:spPr>
              <a:solidFill>
                <a:schemeClr val="accent5">
                  <a:tint val="5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619B-4A14-9400-6B387354EC86}"/>
              </c:ext>
            </c:extLst>
          </c:dPt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</c:v>
                </c:pt>
                <c:pt idx="1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619B-4A14-9400-6B387354EC8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5976493265371611"/>
          <c:y val="5.6938161569879263E-2"/>
          <c:w val="0.59074935868121869"/>
          <c:h val="0.88612367686024152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5">
                  <a:tint val="5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5BA3-4B8D-89E2-DE51B1803F47}"/>
              </c:ext>
            </c:extLst>
          </c:dPt>
          <c:dPt>
            <c:idx val="1"/>
            <c:bubble3D val="0"/>
            <c:spPr>
              <a:solidFill>
                <a:schemeClr val="accent5">
                  <a:tint val="8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5BA3-4B8D-89E2-DE51B1803F47}"/>
              </c:ext>
            </c:extLst>
          </c:dPt>
          <c:dPt>
            <c:idx val="2"/>
            <c:bubble3D val="0"/>
            <c:spPr>
              <a:solidFill>
                <a:schemeClr val="accent5">
                  <a:shade val="8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5BA3-4B8D-89E2-DE51B1803F47}"/>
              </c:ext>
            </c:extLst>
          </c:dPt>
          <c:dPt>
            <c:idx val="3"/>
            <c:bubble3D val="0"/>
            <c:spPr>
              <a:solidFill>
                <a:schemeClr val="accent5">
                  <a:shade val="5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5BA3-4B8D-89E2-DE51B1803F47}"/>
              </c:ext>
            </c:extLst>
          </c:dPt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</c:v>
                </c:pt>
                <c:pt idx="1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5BA3-4B8D-89E2-DE51B1803F4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5976493265371611"/>
          <c:y val="5.6938161569879263E-2"/>
          <c:w val="0.59074935868121869"/>
          <c:h val="0.88612367686024152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5">
                  <a:shade val="5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DF98-4895-8356-159ABDA487EB}"/>
              </c:ext>
            </c:extLst>
          </c:dPt>
          <c:dPt>
            <c:idx val="1"/>
            <c:bubble3D val="0"/>
            <c:spPr>
              <a:solidFill>
                <a:schemeClr val="accent5">
                  <a:shade val="8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DF98-4895-8356-159ABDA487EB}"/>
              </c:ext>
            </c:extLst>
          </c:dPt>
          <c:dPt>
            <c:idx val="2"/>
            <c:bubble3D val="0"/>
            <c:spPr>
              <a:solidFill>
                <a:schemeClr val="accent5">
                  <a:tint val="8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DF98-4895-8356-159ABDA487EB}"/>
              </c:ext>
            </c:extLst>
          </c:dPt>
          <c:dPt>
            <c:idx val="3"/>
            <c:bubble3D val="0"/>
            <c:spPr>
              <a:solidFill>
                <a:schemeClr val="accent5">
                  <a:tint val="5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DF98-4895-8356-159ABDA487EB}"/>
              </c:ext>
            </c:extLst>
          </c:dPt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</c:v>
                </c:pt>
                <c:pt idx="1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DF98-4895-8356-159ABDA487E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>
        <c:manualLayout>
          <c:layoutTarget val="inner"/>
          <c:xMode val="edge"/>
          <c:yMode val="edge"/>
          <c:x val="4.3755680247444605E-2"/>
          <c:y val="5.1271727235487681E-2"/>
          <c:w val="0.91128524403093769"/>
          <c:h val="0.86427768229184887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>
                <a:tint val="650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1">
                  <a:tint val="6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51DE-481D-80B4-5A96AB882B40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1">
                  <a:tint val="6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51DE-481D-80B4-5A96AB882B40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1">
                  <a:tint val="6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51DE-481D-80B4-5A96AB882B40}"/>
              </c:ext>
            </c:extLst>
          </c:dPt>
          <c:cat>
            <c:numRef>
              <c:f>Sheet1!$A$2:$A$4</c:f>
              <c:numCache>
                <c:formatCode>General</c:formatCode>
                <c:ptCount val="3"/>
              </c:numCache>
            </c:numRef>
          </c:cat>
          <c:val>
            <c:numRef>
              <c:f>Sheet1!$B$2:$B$4</c:f>
              <c:numCache>
                <c:formatCode>General</c:formatCode>
                <c:ptCount val="3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51DE-481D-80B4-5A96AB882B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Column2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Sheet1!$A$2:$A$4</c:f>
              <c:numCache>
                <c:formatCode>General</c:formatCode>
                <c:ptCount val="3"/>
              </c:numCache>
            </c:numRef>
          </c:cat>
          <c:val>
            <c:numRef>
              <c:f>Sheet1!$C$2:$C$4</c:f>
              <c:numCache>
                <c:formatCode>General</c:formatCode>
                <c:ptCount val="3"/>
              </c:numCache>
            </c:numRef>
          </c:val>
          <c:extLst>
            <c:ext xmlns:c16="http://schemas.microsoft.com/office/drawing/2014/chart" uri="{C3380CC4-5D6E-409C-BE32-E72D297353CC}">
              <c16:uniqueId val="{00000007-51DE-481D-80B4-5A96AB882B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Column1</c:v>
                </c:pt>
              </c:strCache>
            </c:strRef>
          </c:tx>
          <c:spPr>
            <a:solidFill>
              <a:schemeClr val="accent1">
                <a:shade val="65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Sheet1!$A$2:$A$4</c:f>
              <c:numCache>
                <c:formatCode>General</c:formatCode>
                <c:ptCount val="3"/>
              </c:numCache>
            </c:numRef>
          </c:cat>
          <c:val>
            <c:numRef>
              <c:f>Sheet1!$D$2:$D$4</c:f>
              <c:numCache>
                <c:formatCode>General</c:formatCode>
                <c:ptCount val="3"/>
              </c:numCache>
            </c:numRef>
          </c:val>
          <c:extLst>
            <c:ext xmlns:c16="http://schemas.microsoft.com/office/drawing/2014/chart" uri="{C3380CC4-5D6E-409C-BE32-E72D297353CC}">
              <c16:uniqueId val="{00000008-51DE-481D-80B4-5A96AB882B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8"/>
        <c:overlap val="100"/>
        <c:axId val="-1735754960"/>
        <c:axId val="-1735756048"/>
      </c:barChart>
      <c:catAx>
        <c:axId val="-173575496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735756048"/>
        <c:crosses val="autoZero"/>
        <c:auto val="1"/>
        <c:lblAlgn val="ctr"/>
        <c:lblOffset val="100"/>
        <c:noMultiLvlLbl val="0"/>
      </c:catAx>
      <c:valAx>
        <c:axId val="-173575604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7357549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withinLinearReversed" id="25">
  <a:schemeClr val="accent5"/>
</cs:colorStyle>
</file>

<file path=ppt/charts/colors3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colors4.xml><?xml version="1.0" encoding="utf-8"?>
<cs:colorStyle xmlns:cs="http://schemas.microsoft.com/office/drawing/2012/chartStyle" xmlns:a="http://schemas.openxmlformats.org/drawingml/2006/main" meth="withinLinearReversed" id="25">
  <a:schemeClr val="accent5"/>
</cs:colorStyle>
</file>

<file path=ppt/charts/colors5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colors6.xml><?xml version="1.0" encoding="utf-8"?>
<cs:colorStyle xmlns:cs="http://schemas.microsoft.com/office/drawing/2012/chartStyle" xmlns:a="http://schemas.openxmlformats.org/drawingml/2006/main" meth="withinLinearReversed" id="25">
  <a:schemeClr val="accent5"/>
</cs:colorStyle>
</file>

<file path=ppt/charts/colors7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colors8.xml><?xml version="1.0" encoding="utf-8"?>
<cs:colorStyle xmlns:cs="http://schemas.microsoft.com/office/drawing/2012/chartStyle" xmlns:a="http://schemas.openxmlformats.org/drawingml/2006/main" meth="withinLinearReversed" id="21">
  <a:schemeClr val="accent1"/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1C655F-54C7-4D03-AD26-E0C40F01563A}" type="datetimeFigureOut">
              <a:rPr lang="id-ID" smtClean="0"/>
              <a:t>10/04/2024</a:t>
            </a:fld>
            <a:endParaRPr lang="id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d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D34AC2-3728-4A8B-B58F-6888FAEC3D20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0861781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129850-AB33-6744-AA56-376DC054667E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72387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081CF-7580-B66E-F17D-EC5214AC17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74E8DD-E0FB-B7ED-3E5B-AC63881354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6323E4-D792-227E-89B2-CC5871C4D5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4/10/2024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061FD0-AC4D-49AB-710D-B94A97A252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A7624D-0A57-F4F6-106F-1CB8B5E3C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1257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A8952-DCD0-2FE4-167D-E5F568EA0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25F9340-F8D7-48EA-0979-E237E7AD38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DCB6C7-DFB2-52DF-C7EB-DBD95109D1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4/10/2024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9B6E68-A3E5-59E5-D2AC-208EE787FC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651B0B-3AF4-39F3-C0E4-E29975FAD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5511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AD8B96A-9F8D-8C50-C627-4B5932FAFF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7166BA-B0A6-BA04-5FD6-8BAC40CADE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3FFFAC-8E91-A38F-07C7-D4D0DAFD3E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4/10/2024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1D20AC-B219-82F0-F134-3E8F56606C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E589CB-CA5A-7590-3017-4E34068BE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6439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BE3F538-BA6F-D77D-8BF1-5E9648D03FE6}"/>
              </a:ext>
            </a:extLst>
          </p:cNvPr>
          <p:cNvGrpSpPr/>
          <p:nvPr userDrawn="1"/>
        </p:nvGrpSpPr>
        <p:grpSpPr>
          <a:xfrm>
            <a:off x="0" y="-9021"/>
            <a:ext cx="12178145" cy="6876042"/>
            <a:chOff x="0" y="-10224"/>
            <a:chExt cx="10046970" cy="7792848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6379B518-DF56-4257-B2AA-B635BDDAEC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r="70943"/>
            <a:stretch/>
          </p:blipFill>
          <p:spPr>
            <a:xfrm>
              <a:off x="7785607" y="-10224"/>
              <a:ext cx="2261363" cy="7782624"/>
            </a:xfrm>
            <a:prstGeom prst="rect">
              <a:avLst/>
            </a:prstGeom>
          </p:spPr>
        </p:pic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3AD228A0-0DFF-4236-B9DF-03AACEED1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0" y="0"/>
              <a:ext cx="7782624" cy="7782624"/>
            </a:xfrm>
            <a:prstGeom prst="rect">
              <a:avLst/>
            </a:prstGeom>
          </p:spPr>
        </p:pic>
      </p:grpSp>
      <p:pic>
        <p:nvPicPr>
          <p:cNvPr id="22" name="Graphic 21">
            <a:extLst>
              <a:ext uri="{FF2B5EF4-FFF2-40B4-BE49-F238E27FC236}">
                <a16:creationId xmlns:a16="http://schemas.microsoft.com/office/drawing/2014/main" id="{C4B8E788-AA33-A84B-9300-6C4E9F69E8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-3118" t="39490" r="-6142" b="1"/>
          <a:stretch/>
        </p:blipFill>
        <p:spPr>
          <a:xfrm>
            <a:off x="2682475" y="1"/>
            <a:ext cx="6847622" cy="258899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1C9D577-BB5D-413C-7293-1FA0C4728A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79893" y="3384234"/>
            <a:ext cx="2216727" cy="326091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88" dirty="0">
              <a:solidFill>
                <a:schemeClr val="bg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47BE547-7B8C-1152-5E36-ED304F8C1A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39507" y="3384234"/>
            <a:ext cx="2216727" cy="326091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88" dirty="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8E4B258-E714-8C9E-F452-2701E094A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999122" y="3384234"/>
            <a:ext cx="2216727" cy="326091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88" dirty="0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36C7C5E-3918-4F06-A586-315D1F69FD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358736" y="3384234"/>
            <a:ext cx="2216727" cy="32609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88" dirty="0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40BCB23-FC04-EC1A-8D9D-150B962414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718350" y="3384234"/>
            <a:ext cx="2216727" cy="32609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88" dirty="0">
              <a:solidFill>
                <a:schemeClr val="bg1"/>
              </a:solidFill>
            </a:endParaRP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0BC5E549-2974-44AE-9F99-10523EC488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88652" y="937932"/>
            <a:ext cx="5039591" cy="1125646"/>
          </a:xfrm>
        </p:spPr>
        <p:txBody>
          <a:bodyPr anchor="t">
            <a:normAutofit/>
          </a:bodyPr>
          <a:lstStyle>
            <a:lvl1pPr algn="ctr">
              <a:lnSpc>
                <a:spcPct val="100000"/>
              </a:lnSpc>
              <a:defRPr sz="3883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4450F75A-C755-4D9F-88A0-1C5C4A96D88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05955" y="484330"/>
            <a:ext cx="5022288" cy="453602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765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08AD442F-F001-4099-B036-C4A4456A71A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40329" y="3680440"/>
            <a:ext cx="2085879" cy="298724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12">
                <a:solidFill>
                  <a:schemeClr val="bg1"/>
                </a:solidFill>
              </a:defRPr>
            </a:lvl1pPr>
            <a:lvl2pPr marL="443777" indent="0">
              <a:buNone/>
              <a:defRPr sz="1412"/>
            </a:lvl2pPr>
            <a:lvl3pPr marL="887553" indent="0">
              <a:buNone/>
              <a:defRPr sz="1412"/>
            </a:lvl3pPr>
            <a:lvl4pPr marL="1331330" indent="0">
              <a:buNone/>
              <a:defRPr sz="1412"/>
            </a:lvl4pPr>
            <a:lvl5pPr marL="1775106" indent="0">
              <a:buNone/>
              <a:defRPr sz="1412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id="{CB4DE845-5640-4C82-843D-307D1A1367F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7988" y="4160301"/>
            <a:ext cx="2090563" cy="733232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4236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id="{DB8B0D9D-8366-48EA-964E-D1D4440EF85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0329" y="5070612"/>
            <a:ext cx="2085879" cy="733233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118" b="1">
                <a:solidFill>
                  <a:schemeClr val="bg1"/>
                </a:solidFill>
                <a:latin typeface="+mj-lt"/>
              </a:defRPr>
            </a:lvl1pPr>
            <a:lvl2pPr marL="443777" indent="0">
              <a:buNone/>
              <a:defRPr sz="2118">
                <a:solidFill>
                  <a:schemeClr val="tx1"/>
                </a:solidFill>
              </a:defRPr>
            </a:lvl2pPr>
            <a:lvl3pPr marL="887553" indent="0">
              <a:buNone/>
              <a:defRPr sz="2118">
                <a:solidFill>
                  <a:schemeClr val="tx1"/>
                </a:solidFill>
              </a:defRPr>
            </a:lvl3pPr>
            <a:lvl4pPr marL="1331330" indent="0">
              <a:buNone/>
              <a:defRPr sz="2118">
                <a:solidFill>
                  <a:schemeClr val="tx1"/>
                </a:solidFill>
              </a:defRPr>
            </a:lvl4pPr>
            <a:lvl5pPr marL="1775106" indent="0">
              <a:buNone/>
              <a:defRPr sz="2118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6" name="Text Placeholder 43">
            <a:extLst>
              <a:ext uri="{FF2B5EF4-FFF2-40B4-BE49-F238E27FC236}">
                <a16:creationId xmlns:a16="http://schemas.microsoft.com/office/drawing/2014/main" id="{63F8D232-CBB4-4424-A2EB-F965341045A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691399" y="3680440"/>
            <a:ext cx="2085879" cy="298724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12">
                <a:solidFill>
                  <a:schemeClr val="bg1"/>
                </a:solidFill>
              </a:defRPr>
            </a:lvl1pPr>
            <a:lvl2pPr marL="443777" indent="0">
              <a:buNone/>
              <a:defRPr sz="1412"/>
            </a:lvl2pPr>
            <a:lvl3pPr marL="887553" indent="0">
              <a:buNone/>
              <a:defRPr sz="1412"/>
            </a:lvl3pPr>
            <a:lvl4pPr marL="1331330" indent="0">
              <a:buNone/>
              <a:defRPr sz="1412"/>
            </a:lvl4pPr>
            <a:lvl5pPr marL="1775106" indent="0">
              <a:buNone/>
              <a:defRPr sz="1412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7" name="Text Placeholder 46">
            <a:extLst>
              <a:ext uri="{FF2B5EF4-FFF2-40B4-BE49-F238E27FC236}">
                <a16:creationId xmlns:a16="http://schemas.microsoft.com/office/drawing/2014/main" id="{118EB052-2F43-49C0-9F7A-9838BF4A0AC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689059" y="4160301"/>
            <a:ext cx="2090563" cy="733232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4236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58" name="Text Placeholder 48">
            <a:extLst>
              <a:ext uri="{FF2B5EF4-FFF2-40B4-BE49-F238E27FC236}">
                <a16:creationId xmlns:a16="http://schemas.microsoft.com/office/drawing/2014/main" id="{F342DF95-1180-4736-96DC-2F82933CF0E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691399" y="5070612"/>
            <a:ext cx="2085879" cy="733233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118" b="1">
                <a:solidFill>
                  <a:schemeClr val="bg1"/>
                </a:solidFill>
                <a:latin typeface="+mj-lt"/>
              </a:defRPr>
            </a:lvl1pPr>
            <a:lvl2pPr marL="443777" indent="0">
              <a:buNone/>
              <a:defRPr sz="2118">
                <a:solidFill>
                  <a:schemeClr val="tx1"/>
                </a:solidFill>
              </a:defRPr>
            </a:lvl2pPr>
            <a:lvl3pPr marL="887553" indent="0">
              <a:buNone/>
              <a:defRPr sz="2118">
                <a:solidFill>
                  <a:schemeClr val="tx1"/>
                </a:solidFill>
              </a:defRPr>
            </a:lvl3pPr>
            <a:lvl4pPr marL="1331330" indent="0">
              <a:buNone/>
              <a:defRPr sz="2118">
                <a:solidFill>
                  <a:schemeClr val="tx1"/>
                </a:solidFill>
              </a:defRPr>
            </a:lvl4pPr>
            <a:lvl5pPr marL="1775106" indent="0">
              <a:buNone/>
              <a:defRPr sz="2118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9" name="Text Placeholder 43">
            <a:extLst>
              <a:ext uri="{FF2B5EF4-FFF2-40B4-BE49-F238E27FC236}">
                <a16:creationId xmlns:a16="http://schemas.microsoft.com/office/drawing/2014/main" id="{89E42A06-6B45-4DA8-ACB9-80A6DCB26B0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54261" y="3680440"/>
            <a:ext cx="2085879" cy="298724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12">
                <a:solidFill>
                  <a:schemeClr val="bg1"/>
                </a:solidFill>
              </a:defRPr>
            </a:lvl1pPr>
            <a:lvl2pPr marL="443777" indent="0">
              <a:buNone/>
              <a:defRPr sz="1412"/>
            </a:lvl2pPr>
            <a:lvl3pPr marL="887553" indent="0">
              <a:buNone/>
              <a:defRPr sz="1412"/>
            </a:lvl3pPr>
            <a:lvl4pPr marL="1331330" indent="0">
              <a:buNone/>
              <a:defRPr sz="1412"/>
            </a:lvl4pPr>
            <a:lvl5pPr marL="1775106" indent="0">
              <a:buNone/>
              <a:defRPr sz="1412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0" name="Text Placeholder 46">
            <a:extLst>
              <a:ext uri="{FF2B5EF4-FFF2-40B4-BE49-F238E27FC236}">
                <a16:creationId xmlns:a16="http://schemas.microsoft.com/office/drawing/2014/main" id="{D68409DA-2B5D-42D4-8D5B-1FFA7A47506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051920" y="4160301"/>
            <a:ext cx="2090563" cy="733232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4236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61" name="Text Placeholder 48">
            <a:extLst>
              <a:ext uri="{FF2B5EF4-FFF2-40B4-BE49-F238E27FC236}">
                <a16:creationId xmlns:a16="http://schemas.microsoft.com/office/drawing/2014/main" id="{4F744FFD-46B3-4F58-B792-62FE74AEA44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054261" y="5070612"/>
            <a:ext cx="2085879" cy="733233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118" b="1">
                <a:solidFill>
                  <a:schemeClr val="bg1"/>
                </a:solidFill>
                <a:latin typeface="+mj-lt"/>
              </a:defRPr>
            </a:lvl1pPr>
            <a:lvl2pPr marL="443777" indent="0">
              <a:buNone/>
              <a:defRPr sz="2118">
                <a:solidFill>
                  <a:schemeClr val="tx1"/>
                </a:solidFill>
              </a:defRPr>
            </a:lvl2pPr>
            <a:lvl3pPr marL="887553" indent="0">
              <a:buNone/>
              <a:defRPr sz="2118">
                <a:solidFill>
                  <a:schemeClr val="tx1"/>
                </a:solidFill>
              </a:defRPr>
            </a:lvl3pPr>
            <a:lvl4pPr marL="1331330" indent="0">
              <a:buNone/>
              <a:defRPr sz="2118">
                <a:solidFill>
                  <a:schemeClr val="tx1"/>
                </a:solidFill>
              </a:defRPr>
            </a:lvl4pPr>
            <a:lvl5pPr marL="1775106" indent="0">
              <a:buNone/>
              <a:defRPr sz="2118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2" name="Text Placeholder 43">
            <a:extLst>
              <a:ext uri="{FF2B5EF4-FFF2-40B4-BE49-F238E27FC236}">
                <a16:creationId xmlns:a16="http://schemas.microsoft.com/office/drawing/2014/main" id="{ECD30AA6-6799-4574-A07B-D3874C6FEB8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405331" y="3680440"/>
            <a:ext cx="2085879" cy="298724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12">
                <a:solidFill>
                  <a:schemeClr val="bg1"/>
                </a:solidFill>
              </a:defRPr>
            </a:lvl1pPr>
            <a:lvl2pPr marL="443777" indent="0">
              <a:buNone/>
              <a:defRPr sz="1412"/>
            </a:lvl2pPr>
            <a:lvl3pPr marL="887553" indent="0">
              <a:buNone/>
              <a:defRPr sz="1412"/>
            </a:lvl3pPr>
            <a:lvl4pPr marL="1331330" indent="0">
              <a:buNone/>
              <a:defRPr sz="1412"/>
            </a:lvl4pPr>
            <a:lvl5pPr marL="1775106" indent="0">
              <a:buNone/>
              <a:defRPr sz="1412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3" name="Text Placeholder 46">
            <a:extLst>
              <a:ext uri="{FF2B5EF4-FFF2-40B4-BE49-F238E27FC236}">
                <a16:creationId xmlns:a16="http://schemas.microsoft.com/office/drawing/2014/main" id="{793AB210-5E06-470D-8665-E5F85238D44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402990" y="4160301"/>
            <a:ext cx="2090563" cy="733232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4236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64" name="Text Placeholder 48">
            <a:extLst>
              <a:ext uri="{FF2B5EF4-FFF2-40B4-BE49-F238E27FC236}">
                <a16:creationId xmlns:a16="http://schemas.microsoft.com/office/drawing/2014/main" id="{9481CC62-9A00-4DF8-818D-A1196A6BD96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358164" y="5070612"/>
            <a:ext cx="2216727" cy="733233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118" b="1">
                <a:solidFill>
                  <a:schemeClr val="bg1"/>
                </a:solidFill>
                <a:latin typeface="+mj-lt"/>
              </a:defRPr>
            </a:lvl1pPr>
            <a:lvl2pPr marL="443777" indent="0">
              <a:buNone/>
              <a:defRPr sz="2118">
                <a:solidFill>
                  <a:schemeClr val="tx1"/>
                </a:solidFill>
              </a:defRPr>
            </a:lvl2pPr>
            <a:lvl3pPr marL="887553" indent="0">
              <a:buNone/>
              <a:defRPr sz="2118">
                <a:solidFill>
                  <a:schemeClr val="tx1"/>
                </a:solidFill>
              </a:defRPr>
            </a:lvl3pPr>
            <a:lvl4pPr marL="1331330" indent="0">
              <a:buNone/>
              <a:defRPr sz="2118">
                <a:solidFill>
                  <a:schemeClr val="tx1"/>
                </a:solidFill>
              </a:defRPr>
            </a:lvl4pPr>
            <a:lvl5pPr marL="1775106" indent="0">
              <a:buNone/>
              <a:defRPr sz="2118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5" name="Text Placeholder 43">
            <a:extLst>
              <a:ext uri="{FF2B5EF4-FFF2-40B4-BE49-F238E27FC236}">
                <a16:creationId xmlns:a16="http://schemas.microsoft.com/office/drawing/2014/main" id="{4F86B3AA-5966-4B87-BC76-A3BA5A0479B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779987" y="3680440"/>
            <a:ext cx="2085879" cy="298724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12">
                <a:solidFill>
                  <a:schemeClr val="bg1"/>
                </a:solidFill>
              </a:defRPr>
            </a:lvl1pPr>
            <a:lvl2pPr marL="443777" indent="0">
              <a:buNone/>
              <a:defRPr sz="1412"/>
            </a:lvl2pPr>
            <a:lvl3pPr marL="887553" indent="0">
              <a:buNone/>
              <a:defRPr sz="1412"/>
            </a:lvl3pPr>
            <a:lvl4pPr marL="1331330" indent="0">
              <a:buNone/>
              <a:defRPr sz="1412"/>
            </a:lvl4pPr>
            <a:lvl5pPr marL="1775106" indent="0">
              <a:buNone/>
              <a:defRPr sz="1412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6" name="Text Placeholder 46">
            <a:extLst>
              <a:ext uri="{FF2B5EF4-FFF2-40B4-BE49-F238E27FC236}">
                <a16:creationId xmlns:a16="http://schemas.microsoft.com/office/drawing/2014/main" id="{562FE67E-C98C-463C-9C9E-138D5BD1FC3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777646" y="4160301"/>
            <a:ext cx="2090563" cy="733232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4236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67" name="Text Placeholder 48">
            <a:extLst>
              <a:ext uri="{FF2B5EF4-FFF2-40B4-BE49-F238E27FC236}">
                <a16:creationId xmlns:a16="http://schemas.microsoft.com/office/drawing/2014/main" id="{7791D4A2-98D8-4A8D-B3B5-48D680A6468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779987" y="5070612"/>
            <a:ext cx="2085879" cy="733233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118" b="1">
                <a:solidFill>
                  <a:schemeClr val="bg1"/>
                </a:solidFill>
                <a:latin typeface="+mj-lt"/>
              </a:defRPr>
            </a:lvl1pPr>
            <a:lvl2pPr marL="443777" indent="0">
              <a:buNone/>
              <a:defRPr sz="2118">
                <a:solidFill>
                  <a:schemeClr val="tx1"/>
                </a:solidFill>
              </a:defRPr>
            </a:lvl2pPr>
            <a:lvl3pPr marL="887553" indent="0">
              <a:buNone/>
              <a:defRPr sz="2118">
                <a:solidFill>
                  <a:schemeClr val="tx1"/>
                </a:solidFill>
              </a:defRPr>
            </a:lvl3pPr>
            <a:lvl4pPr marL="1331330" indent="0">
              <a:buNone/>
              <a:defRPr sz="2118">
                <a:solidFill>
                  <a:schemeClr val="tx1"/>
                </a:solidFill>
              </a:defRPr>
            </a:lvl4pPr>
            <a:lvl5pPr marL="1775106" indent="0">
              <a:buNone/>
              <a:defRPr sz="2118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6552001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98">
          <p15:clr>
            <a:srgbClr val="FBAE40"/>
          </p15:clr>
        </p15:guide>
        <p15:guide id="2" orient="horz" pos="144">
          <p15:clr>
            <a:srgbClr val="FBAE40"/>
          </p15:clr>
        </p15:guide>
        <p15:guide id="3" pos="8506">
          <p15:clr>
            <a:srgbClr val="FBAE40"/>
          </p15:clr>
        </p15:guide>
        <p15:guide id="4" orient="horz" pos="4752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23B832CC-E04A-47A7-966D-475AEA6409A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89139" y="2491272"/>
            <a:ext cx="2807036" cy="2804628"/>
          </a:xfrm>
          <a:custGeom>
            <a:avLst/>
            <a:gdLst>
              <a:gd name="connsiteX0" fmla="*/ 1406866 w 2807036"/>
              <a:gd name="connsiteY0" fmla="*/ 0 h 2804628"/>
              <a:gd name="connsiteX1" fmla="*/ 2061159 w 2807036"/>
              <a:gd name="connsiteY1" fmla="*/ 271017 h 2804628"/>
              <a:gd name="connsiteX2" fmla="*/ 2542705 w 2807036"/>
              <a:gd name="connsiteY2" fmla="*/ 752562 h 2804628"/>
              <a:gd name="connsiteX3" fmla="*/ 2796783 w 2807036"/>
              <a:gd name="connsiteY3" fmla="*/ 1230127 h 2804628"/>
              <a:gd name="connsiteX4" fmla="*/ 2807036 w 2807036"/>
              <a:gd name="connsiteY4" fmla="*/ 1301178 h 2804628"/>
              <a:gd name="connsiteX5" fmla="*/ 2807036 w 2807036"/>
              <a:gd name="connsiteY5" fmla="*/ 1512532 h 2804628"/>
              <a:gd name="connsiteX6" fmla="*/ 2796783 w 2807036"/>
              <a:gd name="connsiteY6" fmla="*/ 1583584 h 2804628"/>
              <a:gd name="connsiteX7" fmla="*/ 2542705 w 2807036"/>
              <a:gd name="connsiteY7" fmla="*/ 2061148 h 2804628"/>
              <a:gd name="connsiteX8" fmla="*/ 2061149 w 2807036"/>
              <a:gd name="connsiteY8" fmla="*/ 2542704 h 2804628"/>
              <a:gd name="connsiteX9" fmla="*/ 1583585 w 2807036"/>
              <a:gd name="connsiteY9" fmla="*/ 2796782 h 2804628"/>
              <a:gd name="connsiteX10" fmla="*/ 1529213 w 2807036"/>
              <a:gd name="connsiteY10" fmla="*/ 2804628 h 2804628"/>
              <a:gd name="connsiteX11" fmla="*/ 1284499 w 2807036"/>
              <a:gd name="connsiteY11" fmla="*/ 2804628 h 2804628"/>
              <a:gd name="connsiteX12" fmla="*/ 1230128 w 2807036"/>
              <a:gd name="connsiteY12" fmla="*/ 2796782 h 2804628"/>
              <a:gd name="connsiteX13" fmla="*/ 752563 w 2807036"/>
              <a:gd name="connsiteY13" fmla="*/ 2542704 h 2804628"/>
              <a:gd name="connsiteX14" fmla="*/ 271018 w 2807036"/>
              <a:gd name="connsiteY14" fmla="*/ 2061158 h 2804628"/>
              <a:gd name="connsiteX15" fmla="*/ 271018 w 2807036"/>
              <a:gd name="connsiteY15" fmla="*/ 752572 h 2804628"/>
              <a:gd name="connsiteX16" fmla="*/ 752573 w 2807036"/>
              <a:gd name="connsiteY16" fmla="*/ 271017 h 2804628"/>
              <a:gd name="connsiteX17" fmla="*/ 1406866 w 2807036"/>
              <a:gd name="connsiteY17" fmla="*/ 0 h 2804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807036" h="2804628">
                <a:moveTo>
                  <a:pt x="1406866" y="0"/>
                </a:moveTo>
                <a:cubicBezTo>
                  <a:pt x="1643674" y="0"/>
                  <a:pt x="1880481" y="90339"/>
                  <a:pt x="2061159" y="271017"/>
                </a:cubicBezTo>
                <a:lnTo>
                  <a:pt x="2542705" y="752562"/>
                </a:lnTo>
                <a:cubicBezTo>
                  <a:pt x="2678213" y="888071"/>
                  <a:pt x="2762906" y="1055152"/>
                  <a:pt x="2796783" y="1230127"/>
                </a:cubicBezTo>
                <a:lnTo>
                  <a:pt x="2807036" y="1301178"/>
                </a:lnTo>
                <a:lnTo>
                  <a:pt x="2807036" y="1512532"/>
                </a:lnTo>
                <a:lnTo>
                  <a:pt x="2796783" y="1583584"/>
                </a:lnTo>
                <a:cubicBezTo>
                  <a:pt x="2762906" y="1758558"/>
                  <a:pt x="2678213" y="1925640"/>
                  <a:pt x="2542705" y="2061148"/>
                </a:cubicBezTo>
                <a:lnTo>
                  <a:pt x="2061149" y="2542704"/>
                </a:lnTo>
                <a:cubicBezTo>
                  <a:pt x="1925641" y="2678212"/>
                  <a:pt x="1758559" y="2762905"/>
                  <a:pt x="1583585" y="2796782"/>
                </a:cubicBezTo>
                <a:lnTo>
                  <a:pt x="1529213" y="2804628"/>
                </a:lnTo>
                <a:lnTo>
                  <a:pt x="1284499" y="2804628"/>
                </a:lnTo>
                <a:lnTo>
                  <a:pt x="1230128" y="2796782"/>
                </a:lnTo>
                <a:cubicBezTo>
                  <a:pt x="1055153" y="2762905"/>
                  <a:pt x="888072" y="2678212"/>
                  <a:pt x="752563" y="2542704"/>
                </a:cubicBezTo>
                <a:lnTo>
                  <a:pt x="271018" y="2061158"/>
                </a:lnTo>
                <a:cubicBezTo>
                  <a:pt x="-90339" y="1699802"/>
                  <a:pt x="-90339" y="1113928"/>
                  <a:pt x="271018" y="752572"/>
                </a:cubicBezTo>
                <a:lnTo>
                  <a:pt x="752573" y="271017"/>
                </a:lnTo>
                <a:cubicBezTo>
                  <a:pt x="933252" y="90339"/>
                  <a:pt x="1170059" y="0"/>
                  <a:pt x="140686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4/10/2024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reeform: Shape 7">
            <a:extLst>
              <a:ext uri="{FF2B5EF4-FFF2-40B4-BE49-F238E27FC236}">
                <a16:creationId xmlns:a16="http://schemas.microsoft.com/office/drawing/2014/main" id="{23B832CC-E04A-47A7-966D-475AEA6409A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125882" y="2491272"/>
            <a:ext cx="2807036" cy="2804628"/>
          </a:xfrm>
          <a:custGeom>
            <a:avLst/>
            <a:gdLst>
              <a:gd name="connsiteX0" fmla="*/ 1406866 w 2807036"/>
              <a:gd name="connsiteY0" fmla="*/ 0 h 2804628"/>
              <a:gd name="connsiteX1" fmla="*/ 2061159 w 2807036"/>
              <a:gd name="connsiteY1" fmla="*/ 271017 h 2804628"/>
              <a:gd name="connsiteX2" fmla="*/ 2542705 w 2807036"/>
              <a:gd name="connsiteY2" fmla="*/ 752562 h 2804628"/>
              <a:gd name="connsiteX3" fmla="*/ 2796783 w 2807036"/>
              <a:gd name="connsiteY3" fmla="*/ 1230127 h 2804628"/>
              <a:gd name="connsiteX4" fmla="*/ 2807036 w 2807036"/>
              <a:gd name="connsiteY4" fmla="*/ 1301178 h 2804628"/>
              <a:gd name="connsiteX5" fmla="*/ 2807036 w 2807036"/>
              <a:gd name="connsiteY5" fmla="*/ 1512532 h 2804628"/>
              <a:gd name="connsiteX6" fmla="*/ 2796783 w 2807036"/>
              <a:gd name="connsiteY6" fmla="*/ 1583584 h 2804628"/>
              <a:gd name="connsiteX7" fmla="*/ 2542705 w 2807036"/>
              <a:gd name="connsiteY7" fmla="*/ 2061148 h 2804628"/>
              <a:gd name="connsiteX8" fmla="*/ 2061149 w 2807036"/>
              <a:gd name="connsiteY8" fmla="*/ 2542704 h 2804628"/>
              <a:gd name="connsiteX9" fmla="*/ 1583585 w 2807036"/>
              <a:gd name="connsiteY9" fmla="*/ 2796782 h 2804628"/>
              <a:gd name="connsiteX10" fmla="*/ 1529213 w 2807036"/>
              <a:gd name="connsiteY10" fmla="*/ 2804628 h 2804628"/>
              <a:gd name="connsiteX11" fmla="*/ 1284499 w 2807036"/>
              <a:gd name="connsiteY11" fmla="*/ 2804628 h 2804628"/>
              <a:gd name="connsiteX12" fmla="*/ 1230128 w 2807036"/>
              <a:gd name="connsiteY12" fmla="*/ 2796782 h 2804628"/>
              <a:gd name="connsiteX13" fmla="*/ 752563 w 2807036"/>
              <a:gd name="connsiteY13" fmla="*/ 2542704 h 2804628"/>
              <a:gd name="connsiteX14" fmla="*/ 271018 w 2807036"/>
              <a:gd name="connsiteY14" fmla="*/ 2061158 h 2804628"/>
              <a:gd name="connsiteX15" fmla="*/ 271018 w 2807036"/>
              <a:gd name="connsiteY15" fmla="*/ 752572 h 2804628"/>
              <a:gd name="connsiteX16" fmla="*/ 752573 w 2807036"/>
              <a:gd name="connsiteY16" fmla="*/ 271017 h 2804628"/>
              <a:gd name="connsiteX17" fmla="*/ 1406866 w 2807036"/>
              <a:gd name="connsiteY17" fmla="*/ 0 h 2804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807036" h="2804628">
                <a:moveTo>
                  <a:pt x="1406866" y="0"/>
                </a:moveTo>
                <a:cubicBezTo>
                  <a:pt x="1643674" y="0"/>
                  <a:pt x="1880481" y="90339"/>
                  <a:pt x="2061159" y="271017"/>
                </a:cubicBezTo>
                <a:lnTo>
                  <a:pt x="2542705" y="752562"/>
                </a:lnTo>
                <a:cubicBezTo>
                  <a:pt x="2678213" y="888071"/>
                  <a:pt x="2762906" y="1055152"/>
                  <a:pt x="2796783" y="1230127"/>
                </a:cubicBezTo>
                <a:lnTo>
                  <a:pt x="2807036" y="1301178"/>
                </a:lnTo>
                <a:lnTo>
                  <a:pt x="2807036" y="1512532"/>
                </a:lnTo>
                <a:lnTo>
                  <a:pt x="2796783" y="1583584"/>
                </a:lnTo>
                <a:cubicBezTo>
                  <a:pt x="2762906" y="1758558"/>
                  <a:pt x="2678213" y="1925640"/>
                  <a:pt x="2542705" y="2061148"/>
                </a:cubicBezTo>
                <a:lnTo>
                  <a:pt x="2061149" y="2542704"/>
                </a:lnTo>
                <a:cubicBezTo>
                  <a:pt x="1925641" y="2678212"/>
                  <a:pt x="1758559" y="2762905"/>
                  <a:pt x="1583585" y="2796782"/>
                </a:cubicBezTo>
                <a:lnTo>
                  <a:pt x="1529213" y="2804628"/>
                </a:lnTo>
                <a:lnTo>
                  <a:pt x="1284499" y="2804628"/>
                </a:lnTo>
                <a:lnTo>
                  <a:pt x="1230128" y="2796782"/>
                </a:lnTo>
                <a:cubicBezTo>
                  <a:pt x="1055153" y="2762905"/>
                  <a:pt x="888072" y="2678212"/>
                  <a:pt x="752563" y="2542704"/>
                </a:cubicBezTo>
                <a:lnTo>
                  <a:pt x="271018" y="2061158"/>
                </a:lnTo>
                <a:cubicBezTo>
                  <a:pt x="-90339" y="1699802"/>
                  <a:pt x="-90339" y="1113928"/>
                  <a:pt x="271018" y="752572"/>
                </a:cubicBezTo>
                <a:lnTo>
                  <a:pt x="752573" y="271017"/>
                </a:lnTo>
                <a:cubicBezTo>
                  <a:pt x="933252" y="90339"/>
                  <a:pt x="1170059" y="0"/>
                  <a:pt x="140686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7" name="Freeform: Shape 7">
            <a:extLst>
              <a:ext uri="{FF2B5EF4-FFF2-40B4-BE49-F238E27FC236}">
                <a16:creationId xmlns:a16="http://schemas.microsoft.com/office/drawing/2014/main" id="{23B832CC-E04A-47A7-966D-475AEA6409A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252396" y="2491272"/>
            <a:ext cx="2807036" cy="2804628"/>
          </a:xfrm>
          <a:custGeom>
            <a:avLst/>
            <a:gdLst>
              <a:gd name="connsiteX0" fmla="*/ 1406866 w 2807036"/>
              <a:gd name="connsiteY0" fmla="*/ 0 h 2804628"/>
              <a:gd name="connsiteX1" fmla="*/ 2061159 w 2807036"/>
              <a:gd name="connsiteY1" fmla="*/ 271017 h 2804628"/>
              <a:gd name="connsiteX2" fmla="*/ 2542705 w 2807036"/>
              <a:gd name="connsiteY2" fmla="*/ 752562 h 2804628"/>
              <a:gd name="connsiteX3" fmla="*/ 2796783 w 2807036"/>
              <a:gd name="connsiteY3" fmla="*/ 1230127 h 2804628"/>
              <a:gd name="connsiteX4" fmla="*/ 2807036 w 2807036"/>
              <a:gd name="connsiteY4" fmla="*/ 1301178 h 2804628"/>
              <a:gd name="connsiteX5" fmla="*/ 2807036 w 2807036"/>
              <a:gd name="connsiteY5" fmla="*/ 1512532 h 2804628"/>
              <a:gd name="connsiteX6" fmla="*/ 2796783 w 2807036"/>
              <a:gd name="connsiteY6" fmla="*/ 1583584 h 2804628"/>
              <a:gd name="connsiteX7" fmla="*/ 2542705 w 2807036"/>
              <a:gd name="connsiteY7" fmla="*/ 2061148 h 2804628"/>
              <a:gd name="connsiteX8" fmla="*/ 2061149 w 2807036"/>
              <a:gd name="connsiteY8" fmla="*/ 2542704 h 2804628"/>
              <a:gd name="connsiteX9" fmla="*/ 1583585 w 2807036"/>
              <a:gd name="connsiteY9" fmla="*/ 2796782 h 2804628"/>
              <a:gd name="connsiteX10" fmla="*/ 1529213 w 2807036"/>
              <a:gd name="connsiteY10" fmla="*/ 2804628 h 2804628"/>
              <a:gd name="connsiteX11" fmla="*/ 1284499 w 2807036"/>
              <a:gd name="connsiteY11" fmla="*/ 2804628 h 2804628"/>
              <a:gd name="connsiteX12" fmla="*/ 1230128 w 2807036"/>
              <a:gd name="connsiteY12" fmla="*/ 2796782 h 2804628"/>
              <a:gd name="connsiteX13" fmla="*/ 752563 w 2807036"/>
              <a:gd name="connsiteY13" fmla="*/ 2542704 h 2804628"/>
              <a:gd name="connsiteX14" fmla="*/ 271018 w 2807036"/>
              <a:gd name="connsiteY14" fmla="*/ 2061158 h 2804628"/>
              <a:gd name="connsiteX15" fmla="*/ 271018 w 2807036"/>
              <a:gd name="connsiteY15" fmla="*/ 752572 h 2804628"/>
              <a:gd name="connsiteX16" fmla="*/ 752573 w 2807036"/>
              <a:gd name="connsiteY16" fmla="*/ 271017 h 2804628"/>
              <a:gd name="connsiteX17" fmla="*/ 1406866 w 2807036"/>
              <a:gd name="connsiteY17" fmla="*/ 0 h 2804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807036" h="2804628">
                <a:moveTo>
                  <a:pt x="1406866" y="0"/>
                </a:moveTo>
                <a:cubicBezTo>
                  <a:pt x="1643674" y="0"/>
                  <a:pt x="1880481" y="90339"/>
                  <a:pt x="2061159" y="271017"/>
                </a:cubicBezTo>
                <a:lnTo>
                  <a:pt x="2542705" y="752562"/>
                </a:lnTo>
                <a:cubicBezTo>
                  <a:pt x="2678213" y="888071"/>
                  <a:pt x="2762906" y="1055152"/>
                  <a:pt x="2796783" y="1230127"/>
                </a:cubicBezTo>
                <a:lnTo>
                  <a:pt x="2807036" y="1301178"/>
                </a:lnTo>
                <a:lnTo>
                  <a:pt x="2807036" y="1512532"/>
                </a:lnTo>
                <a:lnTo>
                  <a:pt x="2796783" y="1583584"/>
                </a:lnTo>
                <a:cubicBezTo>
                  <a:pt x="2762906" y="1758558"/>
                  <a:pt x="2678213" y="1925640"/>
                  <a:pt x="2542705" y="2061148"/>
                </a:cubicBezTo>
                <a:lnTo>
                  <a:pt x="2061149" y="2542704"/>
                </a:lnTo>
                <a:cubicBezTo>
                  <a:pt x="1925641" y="2678212"/>
                  <a:pt x="1758559" y="2762905"/>
                  <a:pt x="1583585" y="2796782"/>
                </a:cubicBezTo>
                <a:lnTo>
                  <a:pt x="1529213" y="2804628"/>
                </a:lnTo>
                <a:lnTo>
                  <a:pt x="1284499" y="2804628"/>
                </a:lnTo>
                <a:lnTo>
                  <a:pt x="1230128" y="2796782"/>
                </a:lnTo>
                <a:cubicBezTo>
                  <a:pt x="1055153" y="2762905"/>
                  <a:pt x="888072" y="2678212"/>
                  <a:pt x="752563" y="2542704"/>
                </a:cubicBezTo>
                <a:lnTo>
                  <a:pt x="271018" y="2061158"/>
                </a:lnTo>
                <a:cubicBezTo>
                  <a:pt x="-90339" y="1699802"/>
                  <a:pt x="-90339" y="1113928"/>
                  <a:pt x="271018" y="752572"/>
                </a:cubicBezTo>
                <a:lnTo>
                  <a:pt x="752573" y="271017"/>
                </a:lnTo>
                <a:cubicBezTo>
                  <a:pt x="933252" y="90339"/>
                  <a:pt x="1170059" y="0"/>
                  <a:pt x="140686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5969959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9A80BD-D7B9-0BDA-8C2D-D2B570B59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951401-0C2C-30A5-FF21-A94BBA7DE2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B04A75-8DF2-AEF4-ECD1-6589C2D2CF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4/10/2024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4E22B4-4B39-1115-B52E-039B66B765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44B953-A726-4BBC-CC8F-977AF1B3D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7491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5195A2-3A35-AFF7-B813-F5E5CAFC85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1627D8-A1EE-DDD8-9A89-725F502F1C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8BB2CD-CAF2-8E69-1008-ED5A82B579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4/10/2024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9F971A-C4C5-A1F1-4749-998418B6D4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C71AC-9397-A3E2-D2FD-1E4D7415F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1098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935842-CFDD-E3DC-FE79-46AEFAD6B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0FC612-0EAC-7262-4F63-9880AE81C11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65EBD9-713A-5AD9-34CC-0D8120E92A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85E2A7-B257-5D0D-C9B1-90F1143A47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4/10/2024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09489C-04F2-9197-1038-79A18C7D23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BDC9DA-10A2-A2A3-46B0-E3E21D74E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3666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6FFDD8-BFDE-A399-4A65-34FFF37231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7FF8E7-02A0-4184-0650-CB017E64E4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7718D0-D1D9-E67F-C789-8C4E56D472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6EE6FB9-ACB9-6026-EDF0-8C480AE2A2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20CB36E-1C7F-7C6F-CAA2-D18BEB2E8A2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DD68B1D-88C6-97CF-F030-60D4E361FF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4/10/2024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4FEB02A-7F01-5E5D-E990-CE2EF96FCD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18F48B3-8DB8-167B-2FBE-39218355A0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7554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78115C-477B-1130-9672-BC3D4BD03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C3FCB8-9C8C-E33E-884A-68F62362F1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4/10/2024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76A2C1-A5A2-ACF9-D369-2891617585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796C27-A2F8-F604-C207-A4E0A063A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0136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A37BBA6-6553-14B8-946F-533A48A998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4/10/2024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62E628A-A1D8-7EC2-8F23-ED4D135105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831341-0FAE-543C-C561-DD9ADFA332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9655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132AA-C9E8-222D-914D-2E127B7ECF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E179B6-10D7-347F-36A8-31729A0C14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987B42-0D68-7D71-1D8A-0B82D40BD4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3F76BD-E82B-3714-2879-B0436630A8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4/10/2024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CA7BB7-D8AD-8B30-D8E7-4CC8CE53FA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12D2D6-1AF4-CA60-CC5C-2F53B9501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012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B1EA8-87C7-EF3E-2105-E49FF813D7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612695E-D3D5-692C-2948-A4A870AC621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61EA3D-AA2F-DE40-9AE8-31594B31F9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E401D3-0311-8C02-57C8-4C4D7BF3B3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4/10/2024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7890E7-5332-6D9B-FBD6-F0B851EFE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BA3844-5E8F-06E6-1FC2-9FC1DAE11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3417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5B2F00C-E7AB-BCB2-937A-963446CF5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D006A7-0E15-D70E-CCC9-EE634EF59C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57E276-80A1-AA5E-7239-06B1B81FCDC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F96FE2-9E77-4834-9C6B-212E1056298F}" type="datetimeFigureOut">
              <a:rPr lang="en-US" smtClean="0"/>
              <a:t>4/10/2024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2E440D-84AA-DECE-D517-BDBA93D375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32B9DA-1638-893A-E0B2-E78F2EBB67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28E537-E56B-49CA-B596-52598082FB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3764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2" r:id="rId1"/>
    <p:sldLayoutId id="2147483753" r:id="rId2"/>
    <p:sldLayoutId id="2147483754" r:id="rId3"/>
    <p:sldLayoutId id="2147483755" r:id="rId4"/>
    <p:sldLayoutId id="2147483756" r:id="rId5"/>
    <p:sldLayoutId id="2147483757" r:id="rId6"/>
    <p:sldLayoutId id="2147483758" r:id="rId7"/>
    <p:sldLayoutId id="2147483759" r:id="rId8"/>
    <p:sldLayoutId id="2147483760" r:id="rId9"/>
    <p:sldLayoutId id="2147483761" r:id="rId10"/>
    <p:sldLayoutId id="2147483762" r:id="rId11"/>
    <p:sldLayoutId id="2147483763" r:id="rId12"/>
    <p:sldLayoutId id="2147483684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7" Type="http://schemas.openxmlformats.org/officeDocument/2006/relationships/image" Target="../media/image8.pn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chart" Target="../charts/char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7" Type="http://schemas.openxmlformats.org/officeDocument/2006/relationships/image" Target="../media/image11.png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chart" Target="../charts/char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.emf"/><Relationship Id="rId4" Type="http://schemas.openxmlformats.org/officeDocument/2006/relationships/image" Target="../media/image1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A black and white photo of a city&#10;&#10;Description automatically generated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9" name="Rectangle 1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0">
            <a:gsLst>
              <a:gs pos="100000">
                <a:srgbClr val="1F2229">
                  <a:alpha val="60000"/>
                </a:srgbClr>
              </a:gs>
              <a:gs pos="20000">
                <a:srgbClr val="1F2229">
                  <a:alpha val="91765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872397F-6F64-2D63-E612-271D85A75891}"/>
              </a:ext>
            </a:extLst>
          </p:cNvPr>
          <p:cNvGrpSpPr/>
          <p:nvPr/>
        </p:nvGrpSpPr>
        <p:grpSpPr>
          <a:xfrm>
            <a:off x="1612690" y="3444079"/>
            <a:ext cx="8966622" cy="2367981"/>
            <a:chOff x="1612690" y="3444079"/>
            <a:chExt cx="8966622" cy="2367981"/>
          </a:xfrm>
        </p:grpSpPr>
        <p:sp>
          <p:nvSpPr>
            <p:cNvPr id="7" name="TextBox 6"/>
            <p:cNvSpPr txBox="1"/>
            <p:nvPr/>
          </p:nvSpPr>
          <p:spPr>
            <a:xfrm>
              <a:off x="4828024" y="3444079"/>
              <a:ext cx="2535951" cy="6155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>
                <a:tabLst>
                  <a:tab pos="347663" algn="l"/>
                </a:tabLst>
              </a:pPr>
              <a:r>
                <a:rPr lang="en-US" sz="4000" b="1" dirty="0">
                  <a:solidFill>
                    <a:schemeClr val="bg1"/>
                  </a:solidFill>
                  <a:latin typeface="Bahnschrift Condensed" panose="020B0502040204020203" pitchFamily="34" charset="0"/>
                </a:rPr>
                <a:t>   PRESENTING  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612690" y="4150067"/>
              <a:ext cx="8966622" cy="166199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>
                <a:tabLst>
                  <a:tab pos="347663" algn="l"/>
                </a:tabLst>
              </a:pPr>
              <a:endParaRPr lang="en-US" sz="3200" dirty="0">
                <a:solidFill>
                  <a:schemeClr val="bg1"/>
                </a:solidFill>
              </a:endParaRPr>
            </a:p>
            <a:p>
              <a:pPr algn="ctr">
                <a:tabLst>
                  <a:tab pos="347663" algn="l"/>
                </a:tabLst>
              </a:pPr>
              <a:r>
                <a:rPr lang="en-US" sz="4400" dirty="0">
                  <a:solidFill>
                    <a:schemeClr val="bg1"/>
                  </a:solidFill>
                  <a:latin typeface="BankGothic Md BT" panose="020B0807020203060204" pitchFamily="34" charset="0"/>
                </a:rPr>
                <a:t>SAMP</a:t>
              </a:r>
            </a:p>
            <a:p>
              <a:pPr algn="ctr">
                <a:tabLst>
                  <a:tab pos="347663" algn="l"/>
                </a:tabLst>
              </a:pPr>
              <a:r>
                <a:rPr lang="en-US" sz="3200" dirty="0">
                  <a:solidFill>
                    <a:schemeClr val="bg1"/>
                  </a:solidFill>
                  <a:latin typeface="BankGothic Md BT" panose="020B0807020203060204" pitchFamily="34" charset="0"/>
                </a:rPr>
                <a:t>Student Asset Management &amp; Planner</a:t>
              </a:r>
            </a:p>
          </p:txBody>
        </p:sp>
      </p:grpSp>
      <p:sp>
        <p:nvSpPr>
          <p:cNvPr id="2" name="Oval 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657640" y="2479683"/>
            <a:ext cx="876722" cy="876720"/>
          </a:xfrm>
          <a:prstGeom prst="ellipse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Oval 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043971" y="2565407"/>
            <a:ext cx="705274" cy="705272"/>
          </a:xfrm>
          <a:prstGeom prst="ellipse">
            <a:avLst/>
          </a:prstGeom>
          <a:solidFill>
            <a:srgbClr val="43CDD9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442756" y="2565407"/>
            <a:ext cx="705274" cy="705272"/>
          </a:xfrm>
          <a:prstGeom prst="ellipse">
            <a:avLst/>
          </a:prstGeom>
          <a:solidFill>
            <a:srgbClr val="43CDD9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 hidden="1">
            <a:extLst>
              <a:ext uri="{FF2B5EF4-FFF2-40B4-BE49-F238E27FC236}">
                <a16:creationId xmlns:a16="http://schemas.microsoft.com/office/drawing/2014/main" id="{80AA5C56-EC57-4914-8118-68854697E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Slide 1</a:t>
            </a:r>
          </a:p>
        </p:txBody>
      </p:sp>
    </p:spTree>
    <p:extLst>
      <p:ext uri="{BB962C8B-B14F-4D97-AF65-F5344CB8AC3E}">
        <p14:creationId xmlns:p14="http://schemas.microsoft.com/office/powerpoint/2010/main" val="73508289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45B2F2-D5D7-DF07-2E49-717DDEFE76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259" y="499596"/>
            <a:ext cx="10515600" cy="1325563"/>
          </a:xfrm>
        </p:spPr>
        <p:txBody>
          <a:bodyPr/>
          <a:lstStyle/>
          <a:p>
            <a:r>
              <a:rPr lang="en-US" b="1" dirty="0">
                <a:latin typeface="Bahnschrift Condensed" panose="020B0502040204020203" pitchFamily="34" charset="0"/>
              </a:rPr>
              <a:t> PROBLEM STATEMENT AND APPROACH</a:t>
            </a:r>
            <a:endParaRPr lang="en-US" dirty="0">
              <a:latin typeface="Bahnschrift Condensed" panose="020B050204020402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CB7A92A-0C25-7604-CA0E-E8D56545A36F}"/>
              </a:ext>
            </a:extLst>
          </p:cNvPr>
          <p:cNvSpPr txBox="1"/>
          <p:nvPr/>
        </p:nvSpPr>
        <p:spPr>
          <a:xfrm>
            <a:off x="302381" y="2025952"/>
            <a:ext cx="11520714" cy="48320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 dirty="0">
                <a:solidFill>
                  <a:srgbClr val="437A85"/>
                </a:solidFill>
                <a:latin typeface="Bahnschrift SemiBold SemiConden" panose="020B0502040204020203" pitchFamily="34" charset="0"/>
                <a:cs typeface="Segoe UI Light"/>
              </a:rPr>
              <a:t>To design a budgeting tool for college students to help manage their expenses and savings</a:t>
            </a:r>
          </a:p>
          <a:p>
            <a:endParaRPr lang="en-US" dirty="0">
              <a:cs typeface="Segoe UI Light"/>
            </a:endParaRPr>
          </a:p>
          <a:p>
            <a:endParaRPr lang="en-US" dirty="0">
              <a:cs typeface="Segoe UI Light"/>
            </a:endParaRPr>
          </a:p>
          <a:p>
            <a:r>
              <a:rPr lang="en-US" dirty="0">
                <a:latin typeface="Sagona Book (Headings)"/>
                <a:cs typeface="Segoe UI Light"/>
              </a:rPr>
              <a:t>We preferred to approach the above problem statement by developing a web application which allows the college students to keep a track of their day-to-day savings and expenses and provide a personalized experience to the user .</a:t>
            </a:r>
          </a:p>
          <a:p>
            <a:endParaRPr lang="en-US" dirty="0">
              <a:latin typeface="Sagona Book (Headings)"/>
              <a:cs typeface="Segoe UI Light"/>
            </a:endParaRPr>
          </a:p>
          <a:p>
            <a:r>
              <a:rPr lang="en-US" dirty="0">
                <a:latin typeface="Sagona Book (Headings)"/>
                <a:cs typeface="Segoe UI Light"/>
              </a:rPr>
              <a:t>The major features of the application include the Machine Learning model which will predict future expenses and alert the user against non-essential expenditure. Also , the application comes with a personalized savings calculator which will calculate and alert the user about how much amount is to be saved daily in order to achieve a desired goal , such as to buy a laptop or pay for the college fees , etc.</a:t>
            </a:r>
          </a:p>
          <a:p>
            <a:endParaRPr lang="en-US" dirty="0">
              <a:latin typeface="Sagona Book (Headings)"/>
              <a:cs typeface="Segoe UI Light"/>
            </a:endParaRPr>
          </a:p>
          <a:p>
            <a:endParaRPr lang="en-US" dirty="0">
              <a:cs typeface="Segoe UI Light"/>
            </a:endParaRPr>
          </a:p>
          <a:p>
            <a:endParaRPr lang="en-US" dirty="0">
              <a:cs typeface="Segoe UI Light"/>
            </a:endParaRPr>
          </a:p>
          <a:p>
            <a:endParaRPr lang="en-US" dirty="0"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870816741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494785E-4C9A-4626-816D-B5F5920DA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25793" y="2496525"/>
            <a:ext cx="5310652" cy="3530767"/>
            <a:chOff x="825793" y="2068093"/>
            <a:chExt cx="5310652" cy="3530767"/>
          </a:xfrm>
        </p:grpSpPr>
        <p:sp>
          <p:nvSpPr>
            <p:cNvPr id="71" name="TextBox 70"/>
            <p:cNvSpPr txBox="1"/>
            <p:nvPr/>
          </p:nvSpPr>
          <p:spPr>
            <a:xfrm>
              <a:off x="825793" y="2890917"/>
              <a:ext cx="2017681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400" dirty="0">
                  <a:latin typeface="Sagona Book (Headings)"/>
                </a:rPr>
                <a:t>Students face serious monetary challenges </a:t>
              </a:r>
              <a:endParaRPr lang="en-US" sz="1400" dirty="0">
                <a:solidFill>
                  <a:srgbClr val="30353F"/>
                </a:solidFill>
                <a:latin typeface="Sagona Book (Headings)"/>
              </a:endParaRPr>
            </a:p>
          </p:txBody>
        </p:sp>
        <p:sp>
          <p:nvSpPr>
            <p:cNvPr id="88" name="Rectangle 87"/>
            <p:cNvSpPr/>
            <p:nvPr/>
          </p:nvSpPr>
          <p:spPr>
            <a:xfrm>
              <a:off x="1174451" y="2068093"/>
              <a:ext cx="2205714" cy="702966"/>
            </a:xfrm>
            <a:prstGeom prst="rect">
              <a:avLst/>
            </a:prstGeom>
            <a:gradFill flip="none" rotWithShape="1">
              <a:gsLst>
                <a:gs pos="100000">
                  <a:schemeClr val="bg1"/>
                </a:gs>
                <a:gs pos="54000">
                  <a:srgbClr val="577D86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" name="Group 14"/>
            <p:cNvGrpSpPr/>
            <p:nvPr/>
          </p:nvGrpSpPr>
          <p:grpSpPr>
            <a:xfrm>
              <a:off x="825793" y="2068093"/>
              <a:ext cx="702967" cy="702966"/>
              <a:chOff x="1072536" y="1083143"/>
              <a:chExt cx="788715" cy="788715"/>
            </a:xfrm>
          </p:grpSpPr>
          <p:sp>
            <p:nvSpPr>
              <p:cNvPr id="8" name="Oval 7"/>
              <p:cNvSpPr/>
              <p:nvPr/>
            </p:nvSpPr>
            <p:spPr>
              <a:xfrm>
                <a:off x="1072536" y="1083143"/>
                <a:ext cx="788715" cy="788715"/>
              </a:xfrm>
              <a:prstGeom prst="ellipse">
                <a:avLst/>
              </a:prstGeom>
              <a:solidFill>
                <a:srgbClr val="405C62"/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74" name="Group 73"/>
              <p:cNvGrpSpPr/>
              <p:nvPr/>
            </p:nvGrpSpPr>
            <p:grpSpPr>
              <a:xfrm>
                <a:off x="1276148" y="1369137"/>
                <a:ext cx="381490" cy="216726"/>
                <a:chOff x="3283332" y="3275035"/>
                <a:chExt cx="479215" cy="272245"/>
              </a:xfrm>
            </p:grpSpPr>
            <p:sp>
              <p:nvSpPr>
                <p:cNvPr id="68" name="Freeform 11"/>
                <p:cNvSpPr>
                  <a:spLocks noEditPoints="1"/>
                </p:cNvSpPr>
                <p:nvPr/>
              </p:nvSpPr>
              <p:spPr bwMode="auto">
                <a:xfrm>
                  <a:off x="3283332" y="3275035"/>
                  <a:ext cx="479215" cy="272245"/>
                </a:xfrm>
                <a:custGeom>
                  <a:avLst/>
                  <a:gdLst>
                    <a:gd name="T0" fmla="*/ 2004 w 2048"/>
                    <a:gd name="T1" fmla="*/ 0 h 1162"/>
                    <a:gd name="T2" fmla="*/ 44 w 2048"/>
                    <a:gd name="T3" fmla="*/ 0 h 1162"/>
                    <a:gd name="T4" fmla="*/ 0 w 2048"/>
                    <a:gd name="T5" fmla="*/ 44 h 1162"/>
                    <a:gd name="T6" fmla="*/ 0 w 2048"/>
                    <a:gd name="T7" fmla="*/ 1118 h 1162"/>
                    <a:gd name="T8" fmla="*/ 44 w 2048"/>
                    <a:gd name="T9" fmla="*/ 1162 h 1162"/>
                    <a:gd name="T10" fmla="*/ 2004 w 2048"/>
                    <a:gd name="T11" fmla="*/ 1162 h 1162"/>
                    <a:gd name="T12" fmla="*/ 2048 w 2048"/>
                    <a:gd name="T13" fmla="*/ 1118 h 1162"/>
                    <a:gd name="T14" fmla="*/ 2048 w 2048"/>
                    <a:gd name="T15" fmla="*/ 44 h 1162"/>
                    <a:gd name="T16" fmla="*/ 2004 w 2048"/>
                    <a:gd name="T17" fmla="*/ 0 h 1162"/>
                    <a:gd name="T18" fmla="*/ 88 w 2048"/>
                    <a:gd name="T19" fmla="*/ 88 h 1162"/>
                    <a:gd name="T20" fmla="*/ 312 w 2048"/>
                    <a:gd name="T21" fmla="*/ 88 h 1162"/>
                    <a:gd name="T22" fmla="*/ 88 w 2048"/>
                    <a:gd name="T23" fmla="*/ 311 h 1162"/>
                    <a:gd name="T24" fmla="*/ 88 w 2048"/>
                    <a:gd name="T25" fmla="*/ 88 h 1162"/>
                    <a:gd name="T26" fmla="*/ 88 w 2048"/>
                    <a:gd name="T27" fmla="*/ 1074 h 1162"/>
                    <a:gd name="T28" fmla="*/ 88 w 2048"/>
                    <a:gd name="T29" fmla="*/ 851 h 1162"/>
                    <a:gd name="T30" fmla="*/ 312 w 2048"/>
                    <a:gd name="T31" fmla="*/ 1074 h 1162"/>
                    <a:gd name="T32" fmla="*/ 88 w 2048"/>
                    <a:gd name="T33" fmla="*/ 1074 h 1162"/>
                    <a:gd name="T34" fmla="*/ 1960 w 2048"/>
                    <a:gd name="T35" fmla="*/ 1074 h 1162"/>
                    <a:gd name="T36" fmla="*/ 1736 w 2048"/>
                    <a:gd name="T37" fmla="*/ 1074 h 1162"/>
                    <a:gd name="T38" fmla="*/ 1960 w 2048"/>
                    <a:gd name="T39" fmla="*/ 851 h 1162"/>
                    <a:gd name="T40" fmla="*/ 1960 w 2048"/>
                    <a:gd name="T41" fmla="*/ 1074 h 1162"/>
                    <a:gd name="T42" fmla="*/ 1960 w 2048"/>
                    <a:gd name="T43" fmla="*/ 762 h 1162"/>
                    <a:gd name="T44" fmla="*/ 1648 w 2048"/>
                    <a:gd name="T45" fmla="*/ 1074 h 1162"/>
                    <a:gd name="T46" fmla="*/ 400 w 2048"/>
                    <a:gd name="T47" fmla="*/ 1074 h 1162"/>
                    <a:gd name="T48" fmla="*/ 88 w 2048"/>
                    <a:gd name="T49" fmla="*/ 762 h 1162"/>
                    <a:gd name="T50" fmla="*/ 88 w 2048"/>
                    <a:gd name="T51" fmla="*/ 400 h 1162"/>
                    <a:gd name="T52" fmla="*/ 400 w 2048"/>
                    <a:gd name="T53" fmla="*/ 88 h 1162"/>
                    <a:gd name="T54" fmla="*/ 1648 w 2048"/>
                    <a:gd name="T55" fmla="*/ 88 h 1162"/>
                    <a:gd name="T56" fmla="*/ 1960 w 2048"/>
                    <a:gd name="T57" fmla="*/ 400 h 1162"/>
                    <a:gd name="T58" fmla="*/ 1960 w 2048"/>
                    <a:gd name="T59" fmla="*/ 762 h 1162"/>
                    <a:gd name="T60" fmla="*/ 1960 w 2048"/>
                    <a:gd name="T61" fmla="*/ 311 h 1162"/>
                    <a:gd name="T62" fmla="*/ 1736 w 2048"/>
                    <a:gd name="T63" fmla="*/ 88 h 1162"/>
                    <a:gd name="T64" fmla="*/ 1960 w 2048"/>
                    <a:gd name="T65" fmla="*/ 88 h 1162"/>
                    <a:gd name="T66" fmla="*/ 1960 w 2048"/>
                    <a:gd name="T67" fmla="*/ 311 h 11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2048" h="1162">
                      <a:moveTo>
                        <a:pt x="2004" y="0"/>
                      </a:moveTo>
                      <a:cubicBezTo>
                        <a:pt x="44" y="0"/>
                        <a:pt x="44" y="0"/>
                        <a:pt x="44" y="0"/>
                      </a:cubicBezTo>
                      <a:cubicBezTo>
                        <a:pt x="20" y="0"/>
                        <a:pt x="0" y="19"/>
                        <a:pt x="0" y="44"/>
                      </a:cubicBezTo>
                      <a:cubicBezTo>
                        <a:pt x="0" y="1118"/>
                        <a:pt x="0" y="1118"/>
                        <a:pt x="0" y="1118"/>
                      </a:cubicBezTo>
                      <a:cubicBezTo>
                        <a:pt x="0" y="1143"/>
                        <a:pt x="20" y="1162"/>
                        <a:pt x="44" y="1162"/>
                      </a:cubicBezTo>
                      <a:cubicBezTo>
                        <a:pt x="2004" y="1162"/>
                        <a:pt x="2004" y="1162"/>
                        <a:pt x="2004" y="1162"/>
                      </a:cubicBezTo>
                      <a:cubicBezTo>
                        <a:pt x="2028" y="1162"/>
                        <a:pt x="2048" y="1143"/>
                        <a:pt x="2048" y="1118"/>
                      </a:cubicBezTo>
                      <a:cubicBezTo>
                        <a:pt x="2048" y="44"/>
                        <a:pt x="2048" y="44"/>
                        <a:pt x="2048" y="44"/>
                      </a:cubicBezTo>
                      <a:cubicBezTo>
                        <a:pt x="2048" y="19"/>
                        <a:pt x="2028" y="0"/>
                        <a:pt x="2004" y="0"/>
                      </a:cubicBezTo>
                      <a:close/>
                      <a:moveTo>
                        <a:pt x="88" y="88"/>
                      </a:moveTo>
                      <a:cubicBezTo>
                        <a:pt x="312" y="88"/>
                        <a:pt x="312" y="88"/>
                        <a:pt x="312" y="88"/>
                      </a:cubicBezTo>
                      <a:cubicBezTo>
                        <a:pt x="293" y="202"/>
                        <a:pt x="202" y="292"/>
                        <a:pt x="88" y="311"/>
                      </a:cubicBezTo>
                      <a:lnTo>
                        <a:pt x="88" y="88"/>
                      </a:lnTo>
                      <a:close/>
                      <a:moveTo>
                        <a:pt x="88" y="1074"/>
                      </a:moveTo>
                      <a:cubicBezTo>
                        <a:pt x="88" y="851"/>
                        <a:pt x="88" y="851"/>
                        <a:pt x="88" y="851"/>
                      </a:cubicBezTo>
                      <a:cubicBezTo>
                        <a:pt x="202" y="870"/>
                        <a:pt x="293" y="960"/>
                        <a:pt x="312" y="1074"/>
                      </a:cubicBezTo>
                      <a:lnTo>
                        <a:pt x="88" y="1074"/>
                      </a:lnTo>
                      <a:close/>
                      <a:moveTo>
                        <a:pt x="1960" y="1074"/>
                      </a:moveTo>
                      <a:cubicBezTo>
                        <a:pt x="1736" y="1074"/>
                        <a:pt x="1736" y="1074"/>
                        <a:pt x="1736" y="1074"/>
                      </a:cubicBezTo>
                      <a:cubicBezTo>
                        <a:pt x="1755" y="960"/>
                        <a:pt x="1846" y="870"/>
                        <a:pt x="1960" y="851"/>
                      </a:cubicBezTo>
                      <a:lnTo>
                        <a:pt x="1960" y="1074"/>
                      </a:lnTo>
                      <a:close/>
                      <a:moveTo>
                        <a:pt x="1960" y="762"/>
                      </a:moveTo>
                      <a:cubicBezTo>
                        <a:pt x="1797" y="782"/>
                        <a:pt x="1668" y="911"/>
                        <a:pt x="1648" y="1074"/>
                      </a:cubicBezTo>
                      <a:cubicBezTo>
                        <a:pt x="400" y="1074"/>
                        <a:pt x="400" y="1074"/>
                        <a:pt x="400" y="1074"/>
                      </a:cubicBezTo>
                      <a:cubicBezTo>
                        <a:pt x="380" y="911"/>
                        <a:pt x="251" y="782"/>
                        <a:pt x="88" y="762"/>
                      </a:cubicBezTo>
                      <a:cubicBezTo>
                        <a:pt x="88" y="400"/>
                        <a:pt x="88" y="400"/>
                        <a:pt x="88" y="400"/>
                      </a:cubicBezTo>
                      <a:cubicBezTo>
                        <a:pt x="251" y="380"/>
                        <a:pt x="380" y="251"/>
                        <a:pt x="400" y="88"/>
                      </a:cubicBezTo>
                      <a:cubicBezTo>
                        <a:pt x="1648" y="88"/>
                        <a:pt x="1648" y="88"/>
                        <a:pt x="1648" y="88"/>
                      </a:cubicBezTo>
                      <a:cubicBezTo>
                        <a:pt x="1668" y="251"/>
                        <a:pt x="1797" y="380"/>
                        <a:pt x="1960" y="400"/>
                      </a:cubicBezTo>
                      <a:cubicBezTo>
                        <a:pt x="1960" y="762"/>
                        <a:pt x="1960" y="762"/>
                        <a:pt x="1960" y="762"/>
                      </a:cubicBezTo>
                      <a:close/>
                      <a:moveTo>
                        <a:pt x="1960" y="311"/>
                      </a:moveTo>
                      <a:cubicBezTo>
                        <a:pt x="1846" y="292"/>
                        <a:pt x="1755" y="202"/>
                        <a:pt x="1736" y="88"/>
                      </a:cubicBezTo>
                      <a:cubicBezTo>
                        <a:pt x="1960" y="88"/>
                        <a:pt x="1960" y="88"/>
                        <a:pt x="1960" y="88"/>
                      </a:cubicBezTo>
                      <a:lnTo>
                        <a:pt x="1960" y="31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9" name="Freeform 12"/>
                <p:cNvSpPr>
                  <a:spLocks noEditPoints="1"/>
                </p:cNvSpPr>
                <p:nvPr/>
              </p:nvSpPr>
              <p:spPr bwMode="auto">
                <a:xfrm>
                  <a:off x="3381245" y="3337126"/>
                  <a:ext cx="282594" cy="148859"/>
                </a:xfrm>
                <a:custGeom>
                  <a:avLst/>
                  <a:gdLst>
                    <a:gd name="T0" fmla="*/ 1169 w 1208"/>
                    <a:gd name="T1" fmla="*/ 127 h 634"/>
                    <a:gd name="T2" fmla="*/ 1081 w 1208"/>
                    <a:gd name="T3" fmla="*/ 39 h 634"/>
                    <a:gd name="T4" fmla="*/ 1041 w 1208"/>
                    <a:gd name="T5" fmla="*/ 0 h 634"/>
                    <a:gd name="T6" fmla="*/ 167 w 1208"/>
                    <a:gd name="T7" fmla="*/ 0 h 634"/>
                    <a:gd name="T8" fmla="*/ 127 w 1208"/>
                    <a:gd name="T9" fmla="*/ 39 h 634"/>
                    <a:gd name="T10" fmla="*/ 39 w 1208"/>
                    <a:gd name="T11" fmla="*/ 127 h 634"/>
                    <a:gd name="T12" fmla="*/ 0 w 1208"/>
                    <a:gd name="T13" fmla="*/ 167 h 634"/>
                    <a:gd name="T14" fmla="*/ 0 w 1208"/>
                    <a:gd name="T15" fmla="*/ 467 h 634"/>
                    <a:gd name="T16" fmla="*/ 39 w 1208"/>
                    <a:gd name="T17" fmla="*/ 507 h 634"/>
                    <a:gd name="T18" fmla="*/ 127 w 1208"/>
                    <a:gd name="T19" fmla="*/ 595 h 634"/>
                    <a:gd name="T20" fmla="*/ 167 w 1208"/>
                    <a:gd name="T21" fmla="*/ 634 h 634"/>
                    <a:gd name="T22" fmla="*/ 1041 w 1208"/>
                    <a:gd name="T23" fmla="*/ 634 h 634"/>
                    <a:gd name="T24" fmla="*/ 1081 w 1208"/>
                    <a:gd name="T25" fmla="*/ 595 h 634"/>
                    <a:gd name="T26" fmla="*/ 1169 w 1208"/>
                    <a:gd name="T27" fmla="*/ 507 h 634"/>
                    <a:gd name="T28" fmla="*/ 1208 w 1208"/>
                    <a:gd name="T29" fmla="*/ 467 h 634"/>
                    <a:gd name="T30" fmla="*/ 1208 w 1208"/>
                    <a:gd name="T31" fmla="*/ 167 h 634"/>
                    <a:gd name="T32" fmla="*/ 1169 w 1208"/>
                    <a:gd name="T33" fmla="*/ 127 h 634"/>
                    <a:gd name="T34" fmla="*/ 1129 w 1208"/>
                    <a:gd name="T35" fmla="*/ 432 h 634"/>
                    <a:gd name="T36" fmla="*/ 1006 w 1208"/>
                    <a:gd name="T37" fmla="*/ 555 h 634"/>
                    <a:gd name="T38" fmla="*/ 202 w 1208"/>
                    <a:gd name="T39" fmla="*/ 555 h 634"/>
                    <a:gd name="T40" fmla="*/ 79 w 1208"/>
                    <a:gd name="T41" fmla="*/ 432 h 634"/>
                    <a:gd name="T42" fmla="*/ 79 w 1208"/>
                    <a:gd name="T43" fmla="*/ 202 h 634"/>
                    <a:gd name="T44" fmla="*/ 202 w 1208"/>
                    <a:gd name="T45" fmla="*/ 79 h 634"/>
                    <a:gd name="T46" fmla="*/ 1006 w 1208"/>
                    <a:gd name="T47" fmla="*/ 79 h 634"/>
                    <a:gd name="T48" fmla="*/ 1129 w 1208"/>
                    <a:gd name="T49" fmla="*/ 202 h 634"/>
                    <a:gd name="T50" fmla="*/ 1129 w 1208"/>
                    <a:gd name="T51" fmla="*/ 432 h 6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208" h="634">
                      <a:moveTo>
                        <a:pt x="1169" y="127"/>
                      </a:moveTo>
                      <a:cubicBezTo>
                        <a:pt x="1120" y="127"/>
                        <a:pt x="1081" y="88"/>
                        <a:pt x="1081" y="39"/>
                      </a:cubicBezTo>
                      <a:cubicBezTo>
                        <a:pt x="1081" y="17"/>
                        <a:pt x="1063" y="0"/>
                        <a:pt x="1041" y="0"/>
                      </a:cubicBezTo>
                      <a:cubicBezTo>
                        <a:pt x="167" y="0"/>
                        <a:pt x="167" y="0"/>
                        <a:pt x="167" y="0"/>
                      </a:cubicBezTo>
                      <a:cubicBezTo>
                        <a:pt x="145" y="0"/>
                        <a:pt x="127" y="17"/>
                        <a:pt x="127" y="39"/>
                      </a:cubicBezTo>
                      <a:cubicBezTo>
                        <a:pt x="127" y="88"/>
                        <a:pt x="88" y="127"/>
                        <a:pt x="39" y="127"/>
                      </a:cubicBezTo>
                      <a:cubicBezTo>
                        <a:pt x="17" y="127"/>
                        <a:pt x="0" y="145"/>
                        <a:pt x="0" y="167"/>
                      </a:cubicBezTo>
                      <a:cubicBezTo>
                        <a:pt x="0" y="467"/>
                        <a:pt x="0" y="467"/>
                        <a:pt x="0" y="467"/>
                      </a:cubicBezTo>
                      <a:cubicBezTo>
                        <a:pt x="0" y="489"/>
                        <a:pt x="17" y="507"/>
                        <a:pt x="39" y="507"/>
                      </a:cubicBezTo>
                      <a:cubicBezTo>
                        <a:pt x="88" y="507"/>
                        <a:pt x="127" y="546"/>
                        <a:pt x="127" y="595"/>
                      </a:cubicBezTo>
                      <a:cubicBezTo>
                        <a:pt x="127" y="617"/>
                        <a:pt x="145" y="634"/>
                        <a:pt x="167" y="634"/>
                      </a:cubicBezTo>
                      <a:cubicBezTo>
                        <a:pt x="1041" y="634"/>
                        <a:pt x="1041" y="634"/>
                        <a:pt x="1041" y="634"/>
                      </a:cubicBezTo>
                      <a:cubicBezTo>
                        <a:pt x="1063" y="634"/>
                        <a:pt x="1081" y="617"/>
                        <a:pt x="1081" y="595"/>
                      </a:cubicBezTo>
                      <a:cubicBezTo>
                        <a:pt x="1081" y="546"/>
                        <a:pt x="1120" y="507"/>
                        <a:pt x="1169" y="507"/>
                      </a:cubicBezTo>
                      <a:cubicBezTo>
                        <a:pt x="1191" y="507"/>
                        <a:pt x="1208" y="489"/>
                        <a:pt x="1208" y="467"/>
                      </a:cubicBezTo>
                      <a:cubicBezTo>
                        <a:pt x="1208" y="167"/>
                        <a:pt x="1208" y="167"/>
                        <a:pt x="1208" y="167"/>
                      </a:cubicBezTo>
                      <a:cubicBezTo>
                        <a:pt x="1208" y="145"/>
                        <a:pt x="1191" y="127"/>
                        <a:pt x="1169" y="127"/>
                      </a:cubicBezTo>
                      <a:close/>
                      <a:moveTo>
                        <a:pt x="1129" y="432"/>
                      </a:moveTo>
                      <a:cubicBezTo>
                        <a:pt x="1069" y="447"/>
                        <a:pt x="1021" y="495"/>
                        <a:pt x="1006" y="555"/>
                      </a:cubicBezTo>
                      <a:cubicBezTo>
                        <a:pt x="202" y="555"/>
                        <a:pt x="202" y="555"/>
                        <a:pt x="202" y="555"/>
                      </a:cubicBezTo>
                      <a:cubicBezTo>
                        <a:pt x="187" y="495"/>
                        <a:pt x="139" y="447"/>
                        <a:pt x="79" y="432"/>
                      </a:cubicBezTo>
                      <a:cubicBezTo>
                        <a:pt x="79" y="202"/>
                        <a:pt x="79" y="202"/>
                        <a:pt x="79" y="202"/>
                      </a:cubicBezTo>
                      <a:cubicBezTo>
                        <a:pt x="139" y="187"/>
                        <a:pt x="187" y="139"/>
                        <a:pt x="202" y="79"/>
                      </a:cubicBezTo>
                      <a:cubicBezTo>
                        <a:pt x="1006" y="79"/>
                        <a:pt x="1006" y="79"/>
                        <a:pt x="1006" y="79"/>
                      </a:cubicBezTo>
                      <a:cubicBezTo>
                        <a:pt x="1021" y="139"/>
                        <a:pt x="1069" y="187"/>
                        <a:pt x="1129" y="202"/>
                      </a:cubicBezTo>
                      <a:cubicBezTo>
                        <a:pt x="1129" y="432"/>
                        <a:pt x="1129" y="432"/>
                        <a:pt x="1129" y="43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0" name="Freeform 13"/>
                <p:cNvSpPr>
                  <a:spLocks/>
                </p:cNvSpPr>
                <p:nvPr/>
              </p:nvSpPr>
              <p:spPr bwMode="auto">
                <a:xfrm>
                  <a:off x="3464829" y="3368967"/>
                  <a:ext cx="32638" cy="85176"/>
                </a:xfrm>
                <a:custGeom>
                  <a:avLst/>
                  <a:gdLst>
                    <a:gd name="T0" fmla="*/ 99 w 139"/>
                    <a:gd name="T1" fmla="*/ 0 h 364"/>
                    <a:gd name="T2" fmla="*/ 39 w 139"/>
                    <a:gd name="T3" fmla="*/ 0 h 364"/>
                    <a:gd name="T4" fmla="*/ 0 w 139"/>
                    <a:gd name="T5" fmla="*/ 40 h 364"/>
                    <a:gd name="T6" fmla="*/ 39 w 139"/>
                    <a:gd name="T7" fmla="*/ 79 h 364"/>
                    <a:gd name="T8" fmla="*/ 59 w 139"/>
                    <a:gd name="T9" fmla="*/ 79 h 364"/>
                    <a:gd name="T10" fmla="*/ 59 w 139"/>
                    <a:gd name="T11" fmla="*/ 324 h 364"/>
                    <a:gd name="T12" fmla="*/ 99 w 139"/>
                    <a:gd name="T13" fmla="*/ 364 h 364"/>
                    <a:gd name="T14" fmla="*/ 139 w 139"/>
                    <a:gd name="T15" fmla="*/ 324 h 364"/>
                    <a:gd name="T16" fmla="*/ 139 w 139"/>
                    <a:gd name="T17" fmla="*/ 40 h 364"/>
                    <a:gd name="T18" fmla="*/ 99 w 139"/>
                    <a:gd name="T19" fmla="*/ 0 h 3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39" h="364">
                      <a:moveTo>
                        <a:pt x="99" y="0"/>
                      </a:moveTo>
                      <a:cubicBezTo>
                        <a:pt x="39" y="0"/>
                        <a:pt x="39" y="0"/>
                        <a:pt x="39" y="0"/>
                      </a:cubicBezTo>
                      <a:cubicBezTo>
                        <a:pt x="18" y="0"/>
                        <a:pt x="0" y="18"/>
                        <a:pt x="0" y="40"/>
                      </a:cubicBezTo>
                      <a:cubicBezTo>
                        <a:pt x="0" y="62"/>
                        <a:pt x="18" y="79"/>
                        <a:pt x="39" y="79"/>
                      </a:cubicBezTo>
                      <a:cubicBezTo>
                        <a:pt x="59" y="79"/>
                        <a:pt x="59" y="79"/>
                        <a:pt x="59" y="79"/>
                      </a:cubicBezTo>
                      <a:cubicBezTo>
                        <a:pt x="59" y="324"/>
                        <a:pt x="59" y="324"/>
                        <a:pt x="59" y="324"/>
                      </a:cubicBezTo>
                      <a:cubicBezTo>
                        <a:pt x="59" y="346"/>
                        <a:pt x="77" y="364"/>
                        <a:pt x="99" y="364"/>
                      </a:cubicBezTo>
                      <a:cubicBezTo>
                        <a:pt x="121" y="364"/>
                        <a:pt x="139" y="346"/>
                        <a:pt x="139" y="324"/>
                      </a:cubicBezTo>
                      <a:cubicBezTo>
                        <a:pt x="139" y="40"/>
                        <a:pt x="139" y="40"/>
                        <a:pt x="139" y="40"/>
                      </a:cubicBezTo>
                      <a:cubicBezTo>
                        <a:pt x="139" y="18"/>
                        <a:pt x="121" y="0"/>
                        <a:pt x="99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2" name="Freeform 14"/>
                <p:cNvSpPr>
                  <a:spLocks noEditPoints="1"/>
                </p:cNvSpPr>
                <p:nvPr/>
              </p:nvSpPr>
              <p:spPr bwMode="auto">
                <a:xfrm>
                  <a:off x="3518959" y="3368967"/>
                  <a:ext cx="61295" cy="85176"/>
                </a:xfrm>
                <a:custGeom>
                  <a:avLst/>
                  <a:gdLst>
                    <a:gd name="T0" fmla="*/ 222 w 262"/>
                    <a:gd name="T1" fmla="*/ 0 h 364"/>
                    <a:gd name="T2" fmla="*/ 40 w 262"/>
                    <a:gd name="T3" fmla="*/ 0 h 364"/>
                    <a:gd name="T4" fmla="*/ 0 w 262"/>
                    <a:gd name="T5" fmla="*/ 40 h 364"/>
                    <a:gd name="T6" fmla="*/ 0 w 262"/>
                    <a:gd name="T7" fmla="*/ 324 h 364"/>
                    <a:gd name="T8" fmla="*/ 40 w 262"/>
                    <a:gd name="T9" fmla="*/ 364 h 364"/>
                    <a:gd name="T10" fmla="*/ 222 w 262"/>
                    <a:gd name="T11" fmla="*/ 364 h 364"/>
                    <a:gd name="T12" fmla="*/ 262 w 262"/>
                    <a:gd name="T13" fmla="*/ 324 h 364"/>
                    <a:gd name="T14" fmla="*/ 262 w 262"/>
                    <a:gd name="T15" fmla="*/ 40 h 364"/>
                    <a:gd name="T16" fmla="*/ 222 w 262"/>
                    <a:gd name="T17" fmla="*/ 0 h 364"/>
                    <a:gd name="T18" fmla="*/ 183 w 262"/>
                    <a:gd name="T19" fmla="*/ 285 h 364"/>
                    <a:gd name="T20" fmla="*/ 80 w 262"/>
                    <a:gd name="T21" fmla="*/ 285 h 364"/>
                    <a:gd name="T22" fmla="*/ 80 w 262"/>
                    <a:gd name="T23" fmla="*/ 79 h 364"/>
                    <a:gd name="T24" fmla="*/ 183 w 262"/>
                    <a:gd name="T25" fmla="*/ 79 h 364"/>
                    <a:gd name="T26" fmla="*/ 183 w 262"/>
                    <a:gd name="T27" fmla="*/ 285 h 3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62" h="364">
                      <a:moveTo>
                        <a:pt x="222" y="0"/>
                      </a:moveTo>
                      <a:cubicBezTo>
                        <a:pt x="40" y="0"/>
                        <a:pt x="40" y="0"/>
                        <a:pt x="40" y="0"/>
                      </a:cubicBezTo>
                      <a:cubicBezTo>
                        <a:pt x="18" y="0"/>
                        <a:pt x="0" y="18"/>
                        <a:pt x="0" y="40"/>
                      </a:cubicBezTo>
                      <a:cubicBezTo>
                        <a:pt x="0" y="324"/>
                        <a:pt x="0" y="324"/>
                        <a:pt x="0" y="324"/>
                      </a:cubicBezTo>
                      <a:cubicBezTo>
                        <a:pt x="0" y="346"/>
                        <a:pt x="18" y="364"/>
                        <a:pt x="40" y="364"/>
                      </a:cubicBezTo>
                      <a:cubicBezTo>
                        <a:pt x="222" y="364"/>
                        <a:pt x="222" y="364"/>
                        <a:pt x="222" y="364"/>
                      </a:cubicBezTo>
                      <a:cubicBezTo>
                        <a:pt x="244" y="364"/>
                        <a:pt x="262" y="346"/>
                        <a:pt x="262" y="324"/>
                      </a:cubicBezTo>
                      <a:cubicBezTo>
                        <a:pt x="262" y="40"/>
                        <a:pt x="262" y="40"/>
                        <a:pt x="262" y="40"/>
                      </a:cubicBezTo>
                      <a:cubicBezTo>
                        <a:pt x="262" y="18"/>
                        <a:pt x="244" y="0"/>
                        <a:pt x="222" y="0"/>
                      </a:cubicBezTo>
                      <a:close/>
                      <a:moveTo>
                        <a:pt x="183" y="285"/>
                      </a:moveTo>
                      <a:cubicBezTo>
                        <a:pt x="80" y="285"/>
                        <a:pt x="80" y="285"/>
                        <a:pt x="80" y="285"/>
                      </a:cubicBezTo>
                      <a:cubicBezTo>
                        <a:pt x="80" y="79"/>
                        <a:pt x="80" y="79"/>
                        <a:pt x="80" y="79"/>
                      </a:cubicBezTo>
                      <a:cubicBezTo>
                        <a:pt x="183" y="79"/>
                        <a:pt x="183" y="79"/>
                        <a:pt x="183" y="79"/>
                      </a:cubicBezTo>
                      <a:lnTo>
                        <a:pt x="183" y="28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  <p:grpSp>
          <p:nvGrpSpPr>
            <p:cNvPr id="13" name="Group 12"/>
            <p:cNvGrpSpPr/>
            <p:nvPr/>
          </p:nvGrpSpPr>
          <p:grpSpPr>
            <a:xfrm>
              <a:off x="1695535" y="2155639"/>
              <a:ext cx="745397" cy="580312"/>
              <a:chOff x="2064719" y="1225785"/>
              <a:chExt cx="836321" cy="651097"/>
            </a:xfrm>
          </p:grpSpPr>
          <p:sp>
            <p:nvSpPr>
              <p:cNvPr id="27" name="TextBox 26"/>
              <p:cNvSpPr txBox="1"/>
              <p:nvPr/>
            </p:nvSpPr>
            <p:spPr>
              <a:xfrm>
                <a:off x="2064719" y="1225785"/>
                <a:ext cx="836321" cy="5525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3200" b="1">
                    <a:solidFill>
                      <a:schemeClr val="bg1"/>
                    </a:solidFill>
                  </a:rPr>
                  <a:t>52%</a:t>
                </a:r>
              </a:p>
            </p:txBody>
          </p:sp>
          <p:sp>
            <p:nvSpPr>
              <p:cNvPr id="50" name="TextBox 49"/>
              <p:cNvSpPr txBox="1"/>
              <p:nvPr/>
            </p:nvSpPr>
            <p:spPr>
              <a:xfrm>
                <a:off x="2081212" y="1600627"/>
                <a:ext cx="73" cy="2762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endParaRPr lang="en-US" sz="1600" b="1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53" name="TextBox 52"/>
            <p:cNvSpPr txBox="1"/>
            <p:nvPr/>
          </p:nvSpPr>
          <p:spPr>
            <a:xfrm>
              <a:off x="844712" y="4737086"/>
              <a:ext cx="2017681" cy="86177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400" dirty="0">
                  <a:latin typeface="Sagona Book (Headings)"/>
                </a:rPr>
                <a:t>Students require financial assistance and proper budgeting plan</a:t>
              </a:r>
              <a:r>
                <a:rPr lang="en-US" sz="1400" dirty="0"/>
                <a:t>.</a:t>
              </a:r>
              <a:endParaRPr lang="en-US" sz="1400" dirty="0">
                <a:solidFill>
                  <a:srgbClr val="30353F"/>
                </a:solidFill>
              </a:endParaRPr>
            </a:p>
          </p:txBody>
        </p:sp>
        <p:sp>
          <p:nvSpPr>
            <p:cNvPr id="91" name="Rectangle 90"/>
            <p:cNvSpPr/>
            <p:nvPr/>
          </p:nvSpPr>
          <p:spPr>
            <a:xfrm>
              <a:off x="1196195" y="3920431"/>
              <a:ext cx="2183970" cy="702966"/>
            </a:xfrm>
            <a:prstGeom prst="rect">
              <a:avLst/>
            </a:prstGeom>
            <a:gradFill flip="none" rotWithShape="1">
              <a:gsLst>
                <a:gs pos="100000">
                  <a:schemeClr val="bg1"/>
                </a:gs>
                <a:gs pos="54000">
                  <a:srgbClr val="87CBB9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7" name="Group 16"/>
            <p:cNvGrpSpPr/>
            <p:nvPr/>
          </p:nvGrpSpPr>
          <p:grpSpPr>
            <a:xfrm>
              <a:off x="844712" y="3920431"/>
              <a:ext cx="702967" cy="702966"/>
              <a:chOff x="1093763" y="3171060"/>
              <a:chExt cx="788715" cy="788715"/>
            </a:xfrm>
          </p:grpSpPr>
          <p:sp>
            <p:nvSpPr>
              <p:cNvPr id="38" name="Oval 37"/>
              <p:cNvSpPr/>
              <p:nvPr/>
            </p:nvSpPr>
            <p:spPr>
              <a:xfrm>
                <a:off x="1093763" y="3171060"/>
                <a:ext cx="788715" cy="788715"/>
              </a:xfrm>
              <a:prstGeom prst="ellipse">
                <a:avLst/>
              </a:prstGeom>
              <a:solidFill>
                <a:srgbClr val="47A38B"/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Freeform 34"/>
              <p:cNvSpPr>
                <a:spLocks noEditPoints="1"/>
              </p:cNvSpPr>
              <p:nvPr/>
            </p:nvSpPr>
            <p:spPr bwMode="auto">
              <a:xfrm>
                <a:off x="1305929" y="3382536"/>
                <a:ext cx="364382" cy="365762"/>
              </a:xfrm>
              <a:custGeom>
                <a:avLst/>
                <a:gdLst>
                  <a:gd name="T0" fmla="*/ 1924 w 2048"/>
                  <a:gd name="T1" fmla="*/ 300 h 2048"/>
                  <a:gd name="T2" fmla="*/ 1324 w 2048"/>
                  <a:gd name="T3" fmla="*/ 300 h 2048"/>
                  <a:gd name="T4" fmla="*/ 1024 w 2048"/>
                  <a:gd name="T5" fmla="*/ 240 h 2048"/>
                  <a:gd name="T6" fmla="*/ 720 w 2048"/>
                  <a:gd name="T7" fmla="*/ 300 h 2048"/>
                  <a:gd name="T8" fmla="*/ 120 w 2048"/>
                  <a:gd name="T9" fmla="*/ 300 h 2048"/>
                  <a:gd name="T10" fmla="*/ 0 w 2048"/>
                  <a:gd name="T11" fmla="*/ 900 h 2048"/>
                  <a:gd name="T12" fmla="*/ 242 w 2048"/>
                  <a:gd name="T13" fmla="*/ 960 h 2048"/>
                  <a:gd name="T14" fmla="*/ 689 w 2048"/>
                  <a:gd name="T15" fmla="*/ 1730 h 2048"/>
                  <a:gd name="T16" fmla="*/ 660 w 2048"/>
                  <a:gd name="T17" fmla="*/ 2048 h 2048"/>
                  <a:gd name="T18" fmla="*/ 1444 w 2048"/>
                  <a:gd name="T19" fmla="*/ 1988 h 2048"/>
                  <a:gd name="T20" fmla="*/ 1804 w 2048"/>
                  <a:gd name="T21" fmla="*/ 1020 h 2048"/>
                  <a:gd name="T22" fmla="*/ 1988 w 2048"/>
                  <a:gd name="T23" fmla="*/ 960 h 2048"/>
                  <a:gd name="T24" fmla="*/ 1819 w 2048"/>
                  <a:gd name="T25" fmla="*/ 527 h 2048"/>
                  <a:gd name="T26" fmla="*/ 1804 w 2048"/>
                  <a:gd name="T27" fmla="*/ 300 h 2048"/>
                  <a:gd name="T28" fmla="*/ 1444 w 2048"/>
                  <a:gd name="T29" fmla="*/ 300 h 2048"/>
                  <a:gd name="T30" fmla="*/ 420 w 2048"/>
                  <a:gd name="T31" fmla="*/ 120 h 2048"/>
                  <a:gd name="T32" fmla="*/ 420 w 2048"/>
                  <a:gd name="T33" fmla="*/ 480 h 2048"/>
                  <a:gd name="T34" fmla="*/ 420 w 2048"/>
                  <a:gd name="T35" fmla="*/ 120 h 2048"/>
                  <a:gd name="T36" fmla="*/ 420 w 2048"/>
                  <a:gd name="T37" fmla="*/ 600 h 2048"/>
                  <a:gd name="T38" fmla="*/ 126 w 2048"/>
                  <a:gd name="T39" fmla="*/ 840 h 2048"/>
                  <a:gd name="T40" fmla="*/ 1024 w 2048"/>
                  <a:gd name="T41" fmla="*/ 1684 h 2048"/>
                  <a:gd name="T42" fmla="*/ 726 w 2048"/>
                  <a:gd name="T43" fmla="*/ 1928 h 2048"/>
                  <a:gd name="T44" fmla="*/ 1024 w 2048"/>
                  <a:gd name="T45" fmla="*/ 1204 h 2048"/>
                  <a:gd name="T46" fmla="*/ 1024 w 2048"/>
                  <a:gd name="T47" fmla="*/ 1564 h 2048"/>
                  <a:gd name="T48" fmla="*/ 1263 w 2048"/>
                  <a:gd name="T49" fmla="*/ 1639 h 2048"/>
                  <a:gd name="T50" fmla="*/ 1324 w 2048"/>
                  <a:gd name="T51" fmla="*/ 1384 h 2048"/>
                  <a:gd name="T52" fmla="*/ 720 w 2048"/>
                  <a:gd name="T53" fmla="*/ 1384 h 2048"/>
                  <a:gd name="T54" fmla="*/ 828 w 2048"/>
                  <a:gd name="T55" fmla="*/ 1613 h 2048"/>
                  <a:gd name="T56" fmla="*/ 360 w 2048"/>
                  <a:gd name="T57" fmla="*/ 1020 h 2048"/>
                  <a:gd name="T58" fmla="*/ 780 w 2048"/>
                  <a:gd name="T59" fmla="*/ 960 h 2048"/>
                  <a:gd name="T60" fmla="*/ 615 w 2048"/>
                  <a:gd name="T61" fmla="*/ 528 h 2048"/>
                  <a:gd name="T62" fmla="*/ 1024 w 2048"/>
                  <a:gd name="T63" fmla="*/ 360 h 2048"/>
                  <a:gd name="T64" fmla="*/ 1429 w 2048"/>
                  <a:gd name="T65" fmla="*/ 528 h 2048"/>
                  <a:gd name="T66" fmla="*/ 1264 w 2048"/>
                  <a:gd name="T67" fmla="*/ 960 h 2048"/>
                  <a:gd name="T68" fmla="*/ 1684 w 2048"/>
                  <a:gd name="T69" fmla="*/ 1020 h 2048"/>
                  <a:gd name="T70" fmla="*/ 1330 w 2048"/>
                  <a:gd name="T71" fmla="*/ 840 h 2048"/>
                  <a:gd name="T72" fmla="*/ 1922 w 2048"/>
                  <a:gd name="T73" fmla="*/ 840 h 20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048" h="2048">
                    <a:moveTo>
                      <a:pt x="1819" y="527"/>
                    </a:moveTo>
                    <a:cubicBezTo>
                      <a:pt x="1883" y="472"/>
                      <a:pt x="1924" y="391"/>
                      <a:pt x="1924" y="300"/>
                    </a:cubicBezTo>
                    <a:cubicBezTo>
                      <a:pt x="1924" y="135"/>
                      <a:pt x="1789" y="0"/>
                      <a:pt x="1624" y="0"/>
                    </a:cubicBezTo>
                    <a:cubicBezTo>
                      <a:pt x="1459" y="0"/>
                      <a:pt x="1324" y="135"/>
                      <a:pt x="1324" y="300"/>
                    </a:cubicBezTo>
                    <a:cubicBezTo>
                      <a:pt x="1324" y="300"/>
                      <a:pt x="1324" y="300"/>
                      <a:pt x="1324" y="300"/>
                    </a:cubicBezTo>
                    <a:cubicBezTo>
                      <a:pt x="1229" y="261"/>
                      <a:pt x="1128" y="240"/>
                      <a:pt x="1024" y="240"/>
                    </a:cubicBezTo>
                    <a:cubicBezTo>
                      <a:pt x="920" y="240"/>
                      <a:pt x="816" y="261"/>
                      <a:pt x="720" y="301"/>
                    </a:cubicBezTo>
                    <a:cubicBezTo>
                      <a:pt x="720" y="300"/>
                      <a:pt x="720" y="300"/>
                      <a:pt x="720" y="300"/>
                    </a:cubicBezTo>
                    <a:cubicBezTo>
                      <a:pt x="720" y="135"/>
                      <a:pt x="585" y="0"/>
                      <a:pt x="420" y="0"/>
                    </a:cubicBezTo>
                    <a:cubicBezTo>
                      <a:pt x="255" y="0"/>
                      <a:pt x="120" y="135"/>
                      <a:pt x="120" y="300"/>
                    </a:cubicBezTo>
                    <a:cubicBezTo>
                      <a:pt x="120" y="391"/>
                      <a:pt x="161" y="473"/>
                      <a:pt x="225" y="528"/>
                    </a:cubicBezTo>
                    <a:cubicBezTo>
                      <a:pt x="91" y="598"/>
                      <a:pt x="0" y="739"/>
                      <a:pt x="0" y="900"/>
                    </a:cubicBezTo>
                    <a:cubicBezTo>
                      <a:pt x="0" y="933"/>
                      <a:pt x="27" y="960"/>
                      <a:pt x="60" y="960"/>
                    </a:cubicBezTo>
                    <a:cubicBezTo>
                      <a:pt x="242" y="960"/>
                      <a:pt x="242" y="960"/>
                      <a:pt x="242" y="960"/>
                    </a:cubicBezTo>
                    <a:cubicBezTo>
                      <a:pt x="241" y="980"/>
                      <a:pt x="240" y="1000"/>
                      <a:pt x="240" y="1020"/>
                    </a:cubicBezTo>
                    <a:cubicBezTo>
                      <a:pt x="240" y="1337"/>
                      <a:pt x="429" y="1608"/>
                      <a:pt x="689" y="1730"/>
                    </a:cubicBezTo>
                    <a:cubicBezTo>
                      <a:pt x="631" y="1804"/>
                      <a:pt x="600" y="1894"/>
                      <a:pt x="600" y="1988"/>
                    </a:cubicBezTo>
                    <a:cubicBezTo>
                      <a:pt x="600" y="2021"/>
                      <a:pt x="627" y="2048"/>
                      <a:pt x="660" y="2048"/>
                    </a:cubicBezTo>
                    <a:cubicBezTo>
                      <a:pt x="1384" y="2048"/>
                      <a:pt x="1384" y="2048"/>
                      <a:pt x="1384" y="2048"/>
                    </a:cubicBezTo>
                    <a:cubicBezTo>
                      <a:pt x="1417" y="2048"/>
                      <a:pt x="1444" y="2021"/>
                      <a:pt x="1444" y="1988"/>
                    </a:cubicBezTo>
                    <a:cubicBezTo>
                      <a:pt x="1444" y="1891"/>
                      <a:pt x="1411" y="1801"/>
                      <a:pt x="1357" y="1729"/>
                    </a:cubicBezTo>
                    <a:cubicBezTo>
                      <a:pt x="1619" y="1605"/>
                      <a:pt x="1804" y="1333"/>
                      <a:pt x="1804" y="1020"/>
                    </a:cubicBezTo>
                    <a:cubicBezTo>
                      <a:pt x="1804" y="1000"/>
                      <a:pt x="1803" y="980"/>
                      <a:pt x="1802" y="960"/>
                    </a:cubicBezTo>
                    <a:cubicBezTo>
                      <a:pt x="1988" y="960"/>
                      <a:pt x="1988" y="960"/>
                      <a:pt x="1988" y="960"/>
                    </a:cubicBezTo>
                    <a:cubicBezTo>
                      <a:pt x="2021" y="960"/>
                      <a:pt x="2048" y="933"/>
                      <a:pt x="2048" y="900"/>
                    </a:cubicBezTo>
                    <a:cubicBezTo>
                      <a:pt x="2048" y="738"/>
                      <a:pt x="1955" y="597"/>
                      <a:pt x="1819" y="527"/>
                    </a:cubicBezTo>
                    <a:close/>
                    <a:moveTo>
                      <a:pt x="1624" y="120"/>
                    </a:moveTo>
                    <a:cubicBezTo>
                      <a:pt x="1723" y="120"/>
                      <a:pt x="1804" y="201"/>
                      <a:pt x="1804" y="300"/>
                    </a:cubicBezTo>
                    <a:cubicBezTo>
                      <a:pt x="1804" y="399"/>
                      <a:pt x="1723" y="480"/>
                      <a:pt x="1624" y="480"/>
                    </a:cubicBezTo>
                    <a:cubicBezTo>
                      <a:pt x="1525" y="480"/>
                      <a:pt x="1444" y="399"/>
                      <a:pt x="1444" y="300"/>
                    </a:cubicBezTo>
                    <a:cubicBezTo>
                      <a:pt x="1444" y="201"/>
                      <a:pt x="1525" y="120"/>
                      <a:pt x="1624" y="120"/>
                    </a:cubicBezTo>
                    <a:close/>
                    <a:moveTo>
                      <a:pt x="420" y="120"/>
                    </a:moveTo>
                    <a:cubicBezTo>
                      <a:pt x="519" y="120"/>
                      <a:pt x="600" y="201"/>
                      <a:pt x="600" y="300"/>
                    </a:cubicBezTo>
                    <a:cubicBezTo>
                      <a:pt x="600" y="399"/>
                      <a:pt x="519" y="480"/>
                      <a:pt x="420" y="480"/>
                    </a:cubicBezTo>
                    <a:cubicBezTo>
                      <a:pt x="321" y="480"/>
                      <a:pt x="240" y="399"/>
                      <a:pt x="240" y="300"/>
                    </a:cubicBezTo>
                    <a:cubicBezTo>
                      <a:pt x="240" y="201"/>
                      <a:pt x="321" y="120"/>
                      <a:pt x="420" y="120"/>
                    </a:cubicBezTo>
                    <a:close/>
                    <a:moveTo>
                      <a:pt x="126" y="840"/>
                    </a:moveTo>
                    <a:cubicBezTo>
                      <a:pt x="154" y="703"/>
                      <a:pt x="275" y="600"/>
                      <a:pt x="420" y="600"/>
                    </a:cubicBezTo>
                    <a:cubicBezTo>
                      <a:pt x="565" y="600"/>
                      <a:pt x="686" y="703"/>
                      <a:pt x="714" y="840"/>
                    </a:cubicBezTo>
                    <a:lnTo>
                      <a:pt x="126" y="840"/>
                    </a:lnTo>
                    <a:close/>
                    <a:moveTo>
                      <a:pt x="726" y="1928"/>
                    </a:moveTo>
                    <a:cubicBezTo>
                      <a:pt x="755" y="1791"/>
                      <a:pt x="880" y="1684"/>
                      <a:pt x="1024" y="1684"/>
                    </a:cubicBezTo>
                    <a:cubicBezTo>
                      <a:pt x="1169" y="1684"/>
                      <a:pt x="1291" y="1789"/>
                      <a:pt x="1318" y="1928"/>
                    </a:cubicBezTo>
                    <a:lnTo>
                      <a:pt x="726" y="1928"/>
                    </a:lnTo>
                    <a:close/>
                    <a:moveTo>
                      <a:pt x="840" y="1384"/>
                    </a:moveTo>
                    <a:cubicBezTo>
                      <a:pt x="840" y="1286"/>
                      <a:pt x="924" y="1204"/>
                      <a:pt x="1024" y="1204"/>
                    </a:cubicBezTo>
                    <a:cubicBezTo>
                      <a:pt x="1123" y="1204"/>
                      <a:pt x="1204" y="1285"/>
                      <a:pt x="1204" y="1384"/>
                    </a:cubicBezTo>
                    <a:cubicBezTo>
                      <a:pt x="1204" y="1483"/>
                      <a:pt x="1123" y="1564"/>
                      <a:pt x="1024" y="1564"/>
                    </a:cubicBezTo>
                    <a:cubicBezTo>
                      <a:pt x="924" y="1564"/>
                      <a:pt x="840" y="1482"/>
                      <a:pt x="840" y="1384"/>
                    </a:cubicBezTo>
                    <a:close/>
                    <a:moveTo>
                      <a:pt x="1263" y="1639"/>
                    </a:moveTo>
                    <a:cubicBezTo>
                      <a:pt x="1249" y="1629"/>
                      <a:pt x="1234" y="1620"/>
                      <a:pt x="1218" y="1612"/>
                    </a:cubicBezTo>
                    <a:cubicBezTo>
                      <a:pt x="1283" y="1557"/>
                      <a:pt x="1324" y="1475"/>
                      <a:pt x="1324" y="1384"/>
                    </a:cubicBezTo>
                    <a:cubicBezTo>
                      <a:pt x="1324" y="1219"/>
                      <a:pt x="1189" y="1084"/>
                      <a:pt x="1024" y="1084"/>
                    </a:cubicBezTo>
                    <a:cubicBezTo>
                      <a:pt x="858" y="1084"/>
                      <a:pt x="720" y="1218"/>
                      <a:pt x="720" y="1384"/>
                    </a:cubicBezTo>
                    <a:cubicBezTo>
                      <a:pt x="720" y="1464"/>
                      <a:pt x="752" y="1540"/>
                      <a:pt x="810" y="1597"/>
                    </a:cubicBezTo>
                    <a:cubicBezTo>
                      <a:pt x="816" y="1602"/>
                      <a:pt x="822" y="1608"/>
                      <a:pt x="828" y="1613"/>
                    </a:cubicBezTo>
                    <a:cubicBezTo>
                      <a:pt x="813" y="1621"/>
                      <a:pt x="798" y="1630"/>
                      <a:pt x="783" y="1640"/>
                    </a:cubicBezTo>
                    <a:cubicBezTo>
                      <a:pt x="529" y="1542"/>
                      <a:pt x="360" y="1296"/>
                      <a:pt x="360" y="1020"/>
                    </a:cubicBezTo>
                    <a:cubicBezTo>
                      <a:pt x="360" y="1000"/>
                      <a:pt x="361" y="980"/>
                      <a:pt x="363" y="960"/>
                    </a:cubicBezTo>
                    <a:cubicBezTo>
                      <a:pt x="780" y="960"/>
                      <a:pt x="780" y="960"/>
                      <a:pt x="780" y="960"/>
                    </a:cubicBezTo>
                    <a:cubicBezTo>
                      <a:pt x="813" y="960"/>
                      <a:pt x="840" y="933"/>
                      <a:pt x="840" y="900"/>
                    </a:cubicBezTo>
                    <a:cubicBezTo>
                      <a:pt x="840" y="739"/>
                      <a:pt x="749" y="598"/>
                      <a:pt x="615" y="528"/>
                    </a:cubicBezTo>
                    <a:cubicBezTo>
                      <a:pt x="638" y="508"/>
                      <a:pt x="659" y="484"/>
                      <a:pt x="675" y="458"/>
                    </a:cubicBezTo>
                    <a:cubicBezTo>
                      <a:pt x="778" y="395"/>
                      <a:pt x="901" y="360"/>
                      <a:pt x="1024" y="360"/>
                    </a:cubicBezTo>
                    <a:cubicBezTo>
                      <a:pt x="1146" y="360"/>
                      <a:pt x="1265" y="394"/>
                      <a:pt x="1369" y="458"/>
                    </a:cubicBezTo>
                    <a:cubicBezTo>
                      <a:pt x="1385" y="484"/>
                      <a:pt x="1406" y="508"/>
                      <a:pt x="1429" y="528"/>
                    </a:cubicBezTo>
                    <a:cubicBezTo>
                      <a:pt x="1295" y="598"/>
                      <a:pt x="1204" y="739"/>
                      <a:pt x="1204" y="900"/>
                    </a:cubicBezTo>
                    <a:cubicBezTo>
                      <a:pt x="1204" y="933"/>
                      <a:pt x="1231" y="960"/>
                      <a:pt x="1264" y="960"/>
                    </a:cubicBezTo>
                    <a:cubicBezTo>
                      <a:pt x="1681" y="960"/>
                      <a:pt x="1681" y="960"/>
                      <a:pt x="1681" y="960"/>
                    </a:cubicBezTo>
                    <a:cubicBezTo>
                      <a:pt x="1683" y="980"/>
                      <a:pt x="1684" y="1000"/>
                      <a:pt x="1684" y="1020"/>
                    </a:cubicBezTo>
                    <a:cubicBezTo>
                      <a:pt x="1684" y="1296"/>
                      <a:pt x="1516" y="1541"/>
                      <a:pt x="1263" y="1639"/>
                    </a:cubicBezTo>
                    <a:close/>
                    <a:moveTo>
                      <a:pt x="1330" y="840"/>
                    </a:moveTo>
                    <a:cubicBezTo>
                      <a:pt x="1358" y="703"/>
                      <a:pt x="1479" y="600"/>
                      <a:pt x="1624" y="600"/>
                    </a:cubicBezTo>
                    <a:cubicBezTo>
                      <a:pt x="1771" y="600"/>
                      <a:pt x="1894" y="703"/>
                      <a:pt x="1922" y="840"/>
                    </a:cubicBezTo>
                    <a:lnTo>
                      <a:pt x="1330" y="84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55" name="Group 54"/>
            <p:cNvGrpSpPr/>
            <p:nvPr/>
          </p:nvGrpSpPr>
          <p:grpSpPr>
            <a:xfrm>
              <a:off x="1657682" y="3990030"/>
              <a:ext cx="1125308" cy="615554"/>
              <a:chOff x="2022251" y="1186242"/>
              <a:chExt cx="1262575" cy="690639"/>
            </a:xfrm>
          </p:grpSpPr>
          <p:sp>
            <p:nvSpPr>
              <p:cNvPr id="56" name="TextBox 55"/>
              <p:cNvSpPr txBox="1"/>
              <p:nvPr/>
            </p:nvSpPr>
            <p:spPr>
              <a:xfrm>
                <a:off x="2022251" y="1186242"/>
                <a:ext cx="1262575" cy="5525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3200" b="1">
                    <a:solidFill>
                      <a:schemeClr val="bg1"/>
                    </a:solidFill>
                  </a:rPr>
                  <a:t>50% +</a:t>
                </a:r>
              </a:p>
            </p:txBody>
          </p:sp>
          <p:sp>
            <p:nvSpPr>
              <p:cNvPr id="58" name="TextBox 57"/>
              <p:cNvSpPr txBox="1"/>
              <p:nvPr/>
            </p:nvSpPr>
            <p:spPr>
              <a:xfrm>
                <a:off x="2081212" y="1600626"/>
                <a:ext cx="73" cy="2762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endParaRPr lang="en-US" sz="1600" b="1">
                  <a:solidFill>
                    <a:srgbClr val="30353F"/>
                  </a:solidFill>
                </a:endParaRPr>
              </a:p>
            </p:txBody>
          </p:sp>
        </p:grpSp>
        <p:sp>
          <p:nvSpPr>
            <p:cNvPr id="78" name="TextBox 77"/>
            <p:cNvSpPr txBox="1"/>
            <p:nvPr/>
          </p:nvSpPr>
          <p:spPr>
            <a:xfrm>
              <a:off x="3752994" y="4737086"/>
              <a:ext cx="2017681" cy="6463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400" dirty="0">
                  <a:latin typeface="Sagona Book (Headings)"/>
                </a:rPr>
                <a:t>Students are below the poverty line in the college.</a:t>
              </a:r>
              <a:endParaRPr lang="en-US" sz="1400" dirty="0">
                <a:solidFill>
                  <a:srgbClr val="30353F"/>
                </a:solidFill>
                <a:latin typeface="Sagona Book (Headings)"/>
              </a:endParaRPr>
            </a:p>
          </p:txBody>
        </p:sp>
        <p:sp>
          <p:nvSpPr>
            <p:cNvPr id="92" name="Rectangle 91"/>
            <p:cNvSpPr/>
            <p:nvPr/>
          </p:nvSpPr>
          <p:spPr>
            <a:xfrm>
              <a:off x="4104476" y="3937693"/>
              <a:ext cx="2031968" cy="702967"/>
            </a:xfrm>
            <a:prstGeom prst="rect">
              <a:avLst/>
            </a:prstGeom>
            <a:gradFill flip="none" rotWithShape="1">
              <a:gsLst>
                <a:gs pos="100000">
                  <a:schemeClr val="bg1"/>
                </a:gs>
                <a:gs pos="54000">
                  <a:srgbClr val="B9EDDD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3752994" y="3937693"/>
              <a:ext cx="702967" cy="702967"/>
              <a:chOff x="4356800" y="3209795"/>
              <a:chExt cx="788715" cy="788715"/>
            </a:xfrm>
          </p:grpSpPr>
          <p:sp>
            <p:nvSpPr>
              <p:cNvPr id="43" name="Oval 42"/>
              <p:cNvSpPr/>
              <p:nvPr/>
            </p:nvSpPr>
            <p:spPr>
              <a:xfrm>
                <a:off x="4356800" y="3209795"/>
                <a:ext cx="788715" cy="788715"/>
              </a:xfrm>
              <a:prstGeom prst="ellipse">
                <a:avLst/>
              </a:prstGeom>
              <a:solidFill>
                <a:srgbClr val="59D5AF"/>
              </a:solidFill>
              <a:ln w="31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4" name="Group 43"/>
              <p:cNvGrpSpPr/>
              <p:nvPr/>
            </p:nvGrpSpPr>
            <p:grpSpPr>
              <a:xfrm>
                <a:off x="4597964" y="3450958"/>
                <a:ext cx="306387" cy="306388"/>
                <a:chOff x="8208963" y="3762375"/>
                <a:chExt cx="306387" cy="306388"/>
              </a:xfrm>
            </p:grpSpPr>
            <p:sp>
              <p:nvSpPr>
                <p:cNvPr id="45" name="Freeform 27"/>
                <p:cNvSpPr>
                  <a:spLocks/>
                </p:cNvSpPr>
                <p:nvPr/>
              </p:nvSpPr>
              <p:spPr bwMode="auto">
                <a:xfrm>
                  <a:off x="8424863" y="3943350"/>
                  <a:ext cx="53975" cy="53975"/>
                </a:xfrm>
                <a:custGeom>
                  <a:avLst/>
                  <a:gdLst>
                    <a:gd name="T0" fmla="*/ 300 w 360"/>
                    <a:gd name="T1" fmla="*/ 240 h 360"/>
                    <a:gd name="T2" fmla="*/ 120 w 360"/>
                    <a:gd name="T3" fmla="*/ 240 h 360"/>
                    <a:gd name="T4" fmla="*/ 120 w 360"/>
                    <a:gd name="T5" fmla="*/ 60 h 360"/>
                    <a:gd name="T6" fmla="*/ 60 w 360"/>
                    <a:gd name="T7" fmla="*/ 0 h 360"/>
                    <a:gd name="T8" fmla="*/ 0 w 360"/>
                    <a:gd name="T9" fmla="*/ 60 h 360"/>
                    <a:gd name="T10" fmla="*/ 0 w 360"/>
                    <a:gd name="T11" fmla="*/ 300 h 360"/>
                    <a:gd name="T12" fmla="*/ 60 w 360"/>
                    <a:gd name="T13" fmla="*/ 360 h 360"/>
                    <a:gd name="T14" fmla="*/ 300 w 360"/>
                    <a:gd name="T15" fmla="*/ 360 h 360"/>
                    <a:gd name="T16" fmla="*/ 360 w 360"/>
                    <a:gd name="T17" fmla="*/ 300 h 360"/>
                    <a:gd name="T18" fmla="*/ 300 w 360"/>
                    <a:gd name="T19" fmla="*/ 240 h 3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60" h="360">
                      <a:moveTo>
                        <a:pt x="300" y="240"/>
                      </a:moveTo>
                      <a:cubicBezTo>
                        <a:pt x="120" y="240"/>
                        <a:pt x="120" y="240"/>
                        <a:pt x="120" y="240"/>
                      </a:cubicBezTo>
                      <a:cubicBezTo>
                        <a:pt x="120" y="60"/>
                        <a:pt x="120" y="60"/>
                        <a:pt x="120" y="60"/>
                      </a:cubicBezTo>
                      <a:cubicBezTo>
                        <a:pt x="120" y="27"/>
                        <a:pt x="93" y="0"/>
                        <a:pt x="60" y="0"/>
                      </a:cubicBezTo>
                      <a:cubicBezTo>
                        <a:pt x="27" y="0"/>
                        <a:pt x="0" y="27"/>
                        <a:pt x="0" y="60"/>
                      </a:cubicBezTo>
                      <a:cubicBezTo>
                        <a:pt x="0" y="300"/>
                        <a:pt x="0" y="300"/>
                        <a:pt x="0" y="300"/>
                      </a:cubicBezTo>
                      <a:cubicBezTo>
                        <a:pt x="0" y="333"/>
                        <a:pt x="27" y="360"/>
                        <a:pt x="60" y="360"/>
                      </a:cubicBezTo>
                      <a:cubicBezTo>
                        <a:pt x="300" y="360"/>
                        <a:pt x="300" y="360"/>
                        <a:pt x="300" y="360"/>
                      </a:cubicBezTo>
                      <a:cubicBezTo>
                        <a:pt x="333" y="360"/>
                        <a:pt x="360" y="333"/>
                        <a:pt x="360" y="300"/>
                      </a:cubicBezTo>
                      <a:cubicBezTo>
                        <a:pt x="360" y="267"/>
                        <a:pt x="333" y="240"/>
                        <a:pt x="300" y="24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6" name="Freeform 28"/>
                <p:cNvSpPr>
                  <a:spLocks/>
                </p:cNvSpPr>
                <p:nvPr/>
              </p:nvSpPr>
              <p:spPr bwMode="auto">
                <a:xfrm>
                  <a:off x="8245475" y="3925888"/>
                  <a:ext cx="53975" cy="17463"/>
                </a:xfrm>
                <a:custGeom>
                  <a:avLst/>
                  <a:gdLst>
                    <a:gd name="T0" fmla="*/ 300 w 360"/>
                    <a:gd name="T1" fmla="*/ 0 h 120"/>
                    <a:gd name="T2" fmla="*/ 60 w 360"/>
                    <a:gd name="T3" fmla="*/ 0 h 120"/>
                    <a:gd name="T4" fmla="*/ 0 w 360"/>
                    <a:gd name="T5" fmla="*/ 60 h 120"/>
                    <a:gd name="T6" fmla="*/ 60 w 360"/>
                    <a:gd name="T7" fmla="*/ 120 h 120"/>
                    <a:gd name="T8" fmla="*/ 300 w 360"/>
                    <a:gd name="T9" fmla="*/ 120 h 120"/>
                    <a:gd name="T10" fmla="*/ 360 w 360"/>
                    <a:gd name="T11" fmla="*/ 60 h 120"/>
                    <a:gd name="T12" fmla="*/ 300 w 360"/>
                    <a:gd name="T13" fmla="*/ 0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60" h="120">
                      <a:moveTo>
                        <a:pt x="300" y="0"/>
                      </a:moveTo>
                      <a:cubicBezTo>
                        <a:pt x="60" y="0"/>
                        <a:pt x="60" y="0"/>
                        <a:pt x="60" y="0"/>
                      </a:cubicBezTo>
                      <a:cubicBezTo>
                        <a:pt x="27" y="0"/>
                        <a:pt x="0" y="27"/>
                        <a:pt x="0" y="60"/>
                      </a:cubicBezTo>
                      <a:cubicBezTo>
                        <a:pt x="0" y="93"/>
                        <a:pt x="27" y="120"/>
                        <a:pt x="60" y="120"/>
                      </a:cubicBezTo>
                      <a:cubicBezTo>
                        <a:pt x="300" y="120"/>
                        <a:pt x="300" y="120"/>
                        <a:pt x="300" y="120"/>
                      </a:cubicBezTo>
                      <a:cubicBezTo>
                        <a:pt x="333" y="120"/>
                        <a:pt x="360" y="93"/>
                        <a:pt x="360" y="60"/>
                      </a:cubicBezTo>
                      <a:cubicBezTo>
                        <a:pt x="360" y="27"/>
                        <a:pt x="333" y="0"/>
                        <a:pt x="30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7" name="Freeform 29"/>
                <p:cNvSpPr>
                  <a:spLocks/>
                </p:cNvSpPr>
                <p:nvPr/>
              </p:nvSpPr>
              <p:spPr bwMode="auto">
                <a:xfrm>
                  <a:off x="8245475" y="3979863"/>
                  <a:ext cx="53975" cy="17463"/>
                </a:xfrm>
                <a:custGeom>
                  <a:avLst/>
                  <a:gdLst>
                    <a:gd name="T0" fmla="*/ 300 w 360"/>
                    <a:gd name="T1" fmla="*/ 0 h 120"/>
                    <a:gd name="T2" fmla="*/ 60 w 360"/>
                    <a:gd name="T3" fmla="*/ 0 h 120"/>
                    <a:gd name="T4" fmla="*/ 0 w 360"/>
                    <a:gd name="T5" fmla="*/ 60 h 120"/>
                    <a:gd name="T6" fmla="*/ 60 w 360"/>
                    <a:gd name="T7" fmla="*/ 120 h 120"/>
                    <a:gd name="T8" fmla="*/ 300 w 360"/>
                    <a:gd name="T9" fmla="*/ 120 h 120"/>
                    <a:gd name="T10" fmla="*/ 360 w 360"/>
                    <a:gd name="T11" fmla="*/ 60 h 120"/>
                    <a:gd name="T12" fmla="*/ 300 w 360"/>
                    <a:gd name="T13" fmla="*/ 0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60" h="120">
                      <a:moveTo>
                        <a:pt x="300" y="0"/>
                      </a:moveTo>
                      <a:cubicBezTo>
                        <a:pt x="60" y="0"/>
                        <a:pt x="60" y="0"/>
                        <a:pt x="60" y="0"/>
                      </a:cubicBezTo>
                      <a:cubicBezTo>
                        <a:pt x="27" y="0"/>
                        <a:pt x="0" y="27"/>
                        <a:pt x="0" y="60"/>
                      </a:cubicBezTo>
                      <a:cubicBezTo>
                        <a:pt x="0" y="93"/>
                        <a:pt x="27" y="120"/>
                        <a:pt x="60" y="120"/>
                      </a:cubicBezTo>
                      <a:cubicBezTo>
                        <a:pt x="300" y="120"/>
                        <a:pt x="300" y="120"/>
                        <a:pt x="300" y="120"/>
                      </a:cubicBezTo>
                      <a:cubicBezTo>
                        <a:pt x="333" y="120"/>
                        <a:pt x="360" y="93"/>
                        <a:pt x="360" y="60"/>
                      </a:cubicBezTo>
                      <a:cubicBezTo>
                        <a:pt x="360" y="27"/>
                        <a:pt x="333" y="0"/>
                        <a:pt x="30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9" name="Freeform 30"/>
                <p:cNvSpPr>
                  <a:spLocks noEditPoints="1"/>
                </p:cNvSpPr>
                <p:nvPr/>
              </p:nvSpPr>
              <p:spPr bwMode="auto">
                <a:xfrm>
                  <a:off x="8208963" y="3762375"/>
                  <a:ext cx="306387" cy="306388"/>
                </a:xfrm>
                <a:custGeom>
                  <a:avLst/>
                  <a:gdLst>
                    <a:gd name="T0" fmla="*/ 1808 w 2048"/>
                    <a:gd name="T1" fmla="*/ 240 h 2048"/>
                    <a:gd name="T2" fmla="*/ 1628 w 2048"/>
                    <a:gd name="T3" fmla="*/ 0 h 2048"/>
                    <a:gd name="T4" fmla="*/ 1448 w 2048"/>
                    <a:gd name="T5" fmla="*/ 240 h 2048"/>
                    <a:gd name="T6" fmla="*/ 1208 w 2048"/>
                    <a:gd name="T7" fmla="*/ 180 h 2048"/>
                    <a:gd name="T8" fmla="*/ 848 w 2048"/>
                    <a:gd name="T9" fmla="*/ 180 h 2048"/>
                    <a:gd name="T10" fmla="*/ 600 w 2048"/>
                    <a:gd name="T11" fmla="*/ 240 h 2048"/>
                    <a:gd name="T12" fmla="*/ 420 w 2048"/>
                    <a:gd name="T13" fmla="*/ 0 h 2048"/>
                    <a:gd name="T14" fmla="*/ 240 w 2048"/>
                    <a:gd name="T15" fmla="*/ 240 h 2048"/>
                    <a:gd name="T16" fmla="*/ 0 w 2048"/>
                    <a:gd name="T17" fmla="*/ 420 h 2048"/>
                    <a:gd name="T18" fmla="*/ 180 w 2048"/>
                    <a:gd name="T19" fmla="*/ 1928 h 2048"/>
                    <a:gd name="T20" fmla="*/ 1508 w 2048"/>
                    <a:gd name="T21" fmla="*/ 2048 h 2048"/>
                    <a:gd name="T22" fmla="*/ 2048 w 2048"/>
                    <a:gd name="T23" fmla="*/ 420 h 2048"/>
                    <a:gd name="T24" fmla="*/ 1568 w 2048"/>
                    <a:gd name="T25" fmla="*/ 180 h 2048"/>
                    <a:gd name="T26" fmla="*/ 1688 w 2048"/>
                    <a:gd name="T27" fmla="*/ 180 h 2048"/>
                    <a:gd name="T28" fmla="*/ 1628 w 2048"/>
                    <a:gd name="T29" fmla="*/ 480 h 2048"/>
                    <a:gd name="T30" fmla="*/ 1568 w 2048"/>
                    <a:gd name="T31" fmla="*/ 180 h 2048"/>
                    <a:gd name="T32" fmla="*/ 968 w 2048"/>
                    <a:gd name="T33" fmla="*/ 300 h 2048"/>
                    <a:gd name="T34" fmla="*/ 968 w 2048"/>
                    <a:gd name="T35" fmla="*/ 180 h 2048"/>
                    <a:gd name="T36" fmla="*/ 1088 w 2048"/>
                    <a:gd name="T37" fmla="*/ 180 h 2048"/>
                    <a:gd name="T38" fmla="*/ 1028 w 2048"/>
                    <a:gd name="T39" fmla="*/ 480 h 2048"/>
                    <a:gd name="T40" fmla="*/ 968 w 2048"/>
                    <a:gd name="T41" fmla="*/ 300 h 2048"/>
                    <a:gd name="T42" fmla="*/ 420 w 2048"/>
                    <a:gd name="T43" fmla="*/ 120 h 2048"/>
                    <a:gd name="T44" fmla="*/ 480 w 2048"/>
                    <a:gd name="T45" fmla="*/ 420 h 2048"/>
                    <a:gd name="T46" fmla="*/ 360 w 2048"/>
                    <a:gd name="T47" fmla="*/ 420 h 2048"/>
                    <a:gd name="T48" fmla="*/ 1508 w 2048"/>
                    <a:gd name="T49" fmla="*/ 1928 h 2048"/>
                    <a:gd name="T50" fmla="*/ 1508 w 2048"/>
                    <a:gd name="T51" fmla="*/ 1088 h 2048"/>
                    <a:gd name="T52" fmla="*/ 1508 w 2048"/>
                    <a:gd name="T53" fmla="*/ 1928 h 2048"/>
                    <a:gd name="T54" fmla="*/ 1508 w 2048"/>
                    <a:gd name="T55" fmla="*/ 968 h 2048"/>
                    <a:gd name="T56" fmla="*/ 1148 w 2048"/>
                    <a:gd name="T57" fmla="*/ 1088 h 2048"/>
                    <a:gd name="T58" fmla="*/ 848 w 2048"/>
                    <a:gd name="T59" fmla="*/ 1148 h 2048"/>
                    <a:gd name="T60" fmla="*/ 1059 w 2048"/>
                    <a:gd name="T61" fmla="*/ 1208 h 2048"/>
                    <a:gd name="T62" fmla="*/ 908 w 2048"/>
                    <a:gd name="T63" fmla="*/ 1448 h 2048"/>
                    <a:gd name="T64" fmla="*/ 908 w 2048"/>
                    <a:gd name="T65" fmla="*/ 1568 h 2048"/>
                    <a:gd name="T66" fmla="*/ 1059 w 2048"/>
                    <a:gd name="T67" fmla="*/ 1808 h 2048"/>
                    <a:gd name="T68" fmla="*/ 120 w 2048"/>
                    <a:gd name="T69" fmla="*/ 1748 h 2048"/>
                    <a:gd name="T70" fmla="*/ 1928 w 2048"/>
                    <a:gd name="T71" fmla="*/ 848 h 2048"/>
                    <a:gd name="T72" fmla="*/ 1928 w 2048"/>
                    <a:gd name="T73" fmla="*/ 728 h 2048"/>
                    <a:gd name="T74" fmla="*/ 120 w 2048"/>
                    <a:gd name="T75" fmla="*/ 420 h 2048"/>
                    <a:gd name="T76" fmla="*/ 240 w 2048"/>
                    <a:gd name="T77" fmla="*/ 360 h 2048"/>
                    <a:gd name="T78" fmla="*/ 420 w 2048"/>
                    <a:gd name="T79" fmla="*/ 600 h 2048"/>
                    <a:gd name="T80" fmla="*/ 600 w 2048"/>
                    <a:gd name="T81" fmla="*/ 360 h 2048"/>
                    <a:gd name="T82" fmla="*/ 848 w 2048"/>
                    <a:gd name="T83" fmla="*/ 420 h 2048"/>
                    <a:gd name="T84" fmla="*/ 1208 w 2048"/>
                    <a:gd name="T85" fmla="*/ 420 h 2048"/>
                    <a:gd name="T86" fmla="*/ 1448 w 2048"/>
                    <a:gd name="T87" fmla="*/ 360 h 2048"/>
                    <a:gd name="T88" fmla="*/ 1628 w 2048"/>
                    <a:gd name="T89" fmla="*/ 600 h 2048"/>
                    <a:gd name="T90" fmla="*/ 1808 w 2048"/>
                    <a:gd name="T91" fmla="*/ 360 h 2048"/>
                    <a:gd name="T92" fmla="*/ 1928 w 2048"/>
                    <a:gd name="T93" fmla="*/ 420 h 20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2048" h="2048">
                      <a:moveTo>
                        <a:pt x="1868" y="240"/>
                      </a:moveTo>
                      <a:cubicBezTo>
                        <a:pt x="1808" y="240"/>
                        <a:pt x="1808" y="240"/>
                        <a:pt x="1808" y="240"/>
                      </a:cubicBezTo>
                      <a:cubicBezTo>
                        <a:pt x="1808" y="180"/>
                        <a:pt x="1808" y="180"/>
                        <a:pt x="1808" y="180"/>
                      </a:cubicBezTo>
                      <a:cubicBezTo>
                        <a:pt x="1808" y="81"/>
                        <a:pt x="1727" y="0"/>
                        <a:pt x="1628" y="0"/>
                      </a:cubicBezTo>
                      <a:cubicBezTo>
                        <a:pt x="1529" y="0"/>
                        <a:pt x="1448" y="81"/>
                        <a:pt x="1448" y="180"/>
                      </a:cubicBezTo>
                      <a:cubicBezTo>
                        <a:pt x="1448" y="240"/>
                        <a:pt x="1448" y="240"/>
                        <a:pt x="1448" y="240"/>
                      </a:cubicBezTo>
                      <a:cubicBezTo>
                        <a:pt x="1208" y="240"/>
                        <a:pt x="1208" y="240"/>
                        <a:pt x="1208" y="240"/>
                      </a:cubicBezTo>
                      <a:cubicBezTo>
                        <a:pt x="1208" y="180"/>
                        <a:pt x="1208" y="180"/>
                        <a:pt x="1208" y="180"/>
                      </a:cubicBezTo>
                      <a:cubicBezTo>
                        <a:pt x="1208" y="81"/>
                        <a:pt x="1127" y="0"/>
                        <a:pt x="1028" y="0"/>
                      </a:cubicBezTo>
                      <a:cubicBezTo>
                        <a:pt x="929" y="0"/>
                        <a:pt x="848" y="81"/>
                        <a:pt x="848" y="180"/>
                      </a:cubicBezTo>
                      <a:cubicBezTo>
                        <a:pt x="848" y="240"/>
                        <a:pt x="848" y="240"/>
                        <a:pt x="848" y="240"/>
                      </a:cubicBezTo>
                      <a:cubicBezTo>
                        <a:pt x="600" y="240"/>
                        <a:pt x="600" y="240"/>
                        <a:pt x="600" y="240"/>
                      </a:cubicBezTo>
                      <a:cubicBezTo>
                        <a:pt x="600" y="180"/>
                        <a:pt x="600" y="180"/>
                        <a:pt x="600" y="180"/>
                      </a:cubicBezTo>
                      <a:cubicBezTo>
                        <a:pt x="600" y="81"/>
                        <a:pt x="519" y="0"/>
                        <a:pt x="420" y="0"/>
                      </a:cubicBezTo>
                      <a:cubicBezTo>
                        <a:pt x="321" y="0"/>
                        <a:pt x="240" y="81"/>
                        <a:pt x="240" y="180"/>
                      </a:cubicBezTo>
                      <a:cubicBezTo>
                        <a:pt x="240" y="240"/>
                        <a:pt x="240" y="240"/>
                        <a:pt x="240" y="240"/>
                      </a:cubicBezTo>
                      <a:cubicBezTo>
                        <a:pt x="180" y="240"/>
                        <a:pt x="180" y="240"/>
                        <a:pt x="180" y="240"/>
                      </a:cubicBezTo>
                      <a:cubicBezTo>
                        <a:pt x="81" y="240"/>
                        <a:pt x="0" y="321"/>
                        <a:pt x="0" y="420"/>
                      </a:cubicBezTo>
                      <a:cubicBezTo>
                        <a:pt x="0" y="1748"/>
                        <a:pt x="0" y="1748"/>
                        <a:pt x="0" y="1748"/>
                      </a:cubicBezTo>
                      <a:cubicBezTo>
                        <a:pt x="0" y="1847"/>
                        <a:pt x="81" y="1928"/>
                        <a:pt x="180" y="1928"/>
                      </a:cubicBezTo>
                      <a:cubicBezTo>
                        <a:pt x="1169" y="1928"/>
                        <a:pt x="1169" y="1928"/>
                        <a:pt x="1169" y="1928"/>
                      </a:cubicBezTo>
                      <a:cubicBezTo>
                        <a:pt x="1262" y="2003"/>
                        <a:pt x="1380" y="2048"/>
                        <a:pt x="1508" y="2048"/>
                      </a:cubicBezTo>
                      <a:cubicBezTo>
                        <a:pt x="1806" y="2048"/>
                        <a:pt x="2048" y="1806"/>
                        <a:pt x="2048" y="1508"/>
                      </a:cubicBezTo>
                      <a:cubicBezTo>
                        <a:pt x="2048" y="420"/>
                        <a:pt x="2048" y="420"/>
                        <a:pt x="2048" y="420"/>
                      </a:cubicBezTo>
                      <a:cubicBezTo>
                        <a:pt x="2048" y="321"/>
                        <a:pt x="1967" y="240"/>
                        <a:pt x="1868" y="240"/>
                      </a:cubicBezTo>
                      <a:close/>
                      <a:moveTo>
                        <a:pt x="1568" y="180"/>
                      </a:moveTo>
                      <a:cubicBezTo>
                        <a:pt x="1568" y="147"/>
                        <a:pt x="1595" y="120"/>
                        <a:pt x="1628" y="120"/>
                      </a:cubicBezTo>
                      <a:cubicBezTo>
                        <a:pt x="1661" y="120"/>
                        <a:pt x="1688" y="147"/>
                        <a:pt x="1688" y="180"/>
                      </a:cubicBezTo>
                      <a:cubicBezTo>
                        <a:pt x="1688" y="420"/>
                        <a:pt x="1688" y="420"/>
                        <a:pt x="1688" y="420"/>
                      </a:cubicBezTo>
                      <a:cubicBezTo>
                        <a:pt x="1688" y="453"/>
                        <a:pt x="1661" y="480"/>
                        <a:pt x="1628" y="480"/>
                      </a:cubicBezTo>
                      <a:cubicBezTo>
                        <a:pt x="1595" y="480"/>
                        <a:pt x="1568" y="453"/>
                        <a:pt x="1568" y="420"/>
                      </a:cubicBezTo>
                      <a:lnTo>
                        <a:pt x="1568" y="180"/>
                      </a:lnTo>
                      <a:close/>
                      <a:moveTo>
                        <a:pt x="968" y="300"/>
                      </a:moveTo>
                      <a:cubicBezTo>
                        <a:pt x="968" y="300"/>
                        <a:pt x="968" y="300"/>
                        <a:pt x="968" y="300"/>
                      </a:cubicBezTo>
                      <a:cubicBezTo>
                        <a:pt x="968" y="300"/>
                        <a:pt x="968" y="300"/>
                        <a:pt x="968" y="300"/>
                      </a:cubicBezTo>
                      <a:cubicBezTo>
                        <a:pt x="968" y="180"/>
                        <a:pt x="968" y="180"/>
                        <a:pt x="968" y="180"/>
                      </a:cubicBezTo>
                      <a:cubicBezTo>
                        <a:pt x="968" y="147"/>
                        <a:pt x="995" y="120"/>
                        <a:pt x="1028" y="120"/>
                      </a:cubicBezTo>
                      <a:cubicBezTo>
                        <a:pt x="1061" y="120"/>
                        <a:pt x="1088" y="147"/>
                        <a:pt x="1088" y="180"/>
                      </a:cubicBezTo>
                      <a:cubicBezTo>
                        <a:pt x="1088" y="420"/>
                        <a:pt x="1088" y="420"/>
                        <a:pt x="1088" y="420"/>
                      </a:cubicBezTo>
                      <a:cubicBezTo>
                        <a:pt x="1088" y="453"/>
                        <a:pt x="1061" y="480"/>
                        <a:pt x="1028" y="480"/>
                      </a:cubicBezTo>
                      <a:cubicBezTo>
                        <a:pt x="995" y="480"/>
                        <a:pt x="968" y="453"/>
                        <a:pt x="968" y="420"/>
                      </a:cubicBezTo>
                      <a:lnTo>
                        <a:pt x="968" y="300"/>
                      </a:lnTo>
                      <a:close/>
                      <a:moveTo>
                        <a:pt x="360" y="180"/>
                      </a:moveTo>
                      <a:cubicBezTo>
                        <a:pt x="360" y="147"/>
                        <a:pt x="387" y="120"/>
                        <a:pt x="420" y="120"/>
                      </a:cubicBezTo>
                      <a:cubicBezTo>
                        <a:pt x="453" y="120"/>
                        <a:pt x="480" y="147"/>
                        <a:pt x="480" y="180"/>
                      </a:cubicBezTo>
                      <a:cubicBezTo>
                        <a:pt x="480" y="420"/>
                        <a:pt x="480" y="420"/>
                        <a:pt x="480" y="420"/>
                      </a:cubicBezTo>
                      <a:cubicBezTo>
                        <a:pt x="480" y="453"/>
                        <a:pt x="453" y="480"/>
                        <a:pt x="420" y="480"/>
                      </a:cubicBezTo>
                      <a:cubicBezTo>
                        <a:pt x="387" y="480"/>
                        <a:pt x="360" y="453"/>
                        <a:pt x="360" y="420"/>
                      </a:cubicBezTo>
                      <a:lnTo>
                        <a:pt x="360" y="180"/>
                      </a:lnTo>
                      <a:close/>
                      <a:moveTo>
                        <a:pt x="1508" y="1928"/>
                      </a:moveTo>
                      <a:cubicBezTo>
                        <a:pt x="1276" y="1928"/>
                        <a:pt x="1088" y="1740"/>
                        <a:pt x="1088" y="1508"/>
                      </a:cubicBezTo>
                      <a:cubicBezTo>
                        <a:pt x="1088" y="1276"/>
                        <a:pt x="1276" y="1088"/>
                        <a:pt x="1508" y="1088"/>
                      </a:cubicBezTo>
                      <a:cubicBezTo>
                        <a:pt x="1740" y="1088"/>
                        <a:pt x="1928" y="1276"/>
                        <a:pt x="1928" y="1508"/>
                      </a:cubicBezTo>
                      <a:cubicBezTo>
                        <a:pt x="1928" y="1740"/>
                        <a:pt x="1740" y="1928"/>
                        <a:pt x="1508" y="1928"/>
                      </a:cubicBezTo>
                      <a:close/>
                      <a:moveTo>
                        <a:pt x="1928" y="1169"/>
                      </a:moveTo>
                      <a:cubicBezTo>
                        <a:pt x="1829" y="1046"/>
                        <a:pt x="1677" y="968"/>
                        <a:pt x="1508" y="968"/>
                      </a:cubicBezTo>
                      <a:cubicBezTo>
                        <a:pt x="1378" y="968"/>
                        <a:pt x="1259" y="1014"/>
                        <a:pt x="1166" y="1091"/>
                      </a:cubicBezTo>
                      <a:cubicBezTo>
                        <a:pt x="1160" y="1089"/>
                        <a:pt x="1154" y="1088"/>
                        <a:pt x="1148" y="1088"/>
                      </a:cubicBezTo>
                      <a:cubicBezTo>
                        <a:pt x="908" y="1088"/>
                        <a:pt x="908" y="1088"/>
                        <a:pt x="908" y="1088"/>
                      </a:cubicBezTo>
                      <a:cubicBezTo>
                        <a:pt x="875" y="1088"/>
                        <a:pt x="848" y="1115"/>
                        <a:pt x="848" y="1148"/>
                      </a:cubicBezTo>
                      <a:cubicBezTo>
                        <a:pt x="848" y="1181"/>
                        <a:pt x="875" y="1208"/>
                        <a:pt x="908" y="1208"/>
                      </a:cubicBezTo>
                      <a:cubicBezTo>
                        <a:pt x="1059" y="1208"/>
                        <a:pt x="1059" y="1208"/>
                        <a:pt x="1059" y="1208"/>
                      </a:cubicBezTo>
                      <a:cubicBezTo>
                        <a:pt x="1012" y="1278"/>
                        <a:pt x="981" y="1360"/>
                        <a:pt x="971" y="1448"/>
                      </a:cubicBezTo>
                      <a:cubicBezTo>
                        <a:pt x="908" y="1448"/>
                        <a:pt x="908" y="1448"/>
                        <a:pt x="908" y="1448"/>
                      </a:cubicBezTo>
                      <a:cubicBezTo>
                        <a:pt x="875" y="1448"/>
                        <a:pt x="848" y="1475"/>
                        <a:pt x="848" y="1508"/>
                      </a:cubicBezTo>
                      <a:cubicBezTo>
                        <a:pt x="848" y="1541"/>
                        <a:pt x="875" y="1568"/>
                        <a:pt x="908" y="1568"/>
                      </a:cubicBezTo>
                      <a:cubicBezTo>
                        <a:pt x="971" y="1568"/>
                        <a:pt x="971" y="1568"/>
                        <a:pt x="971" y="1568"/>
                      </a:cubicBezTo>
                      <a:cubicBezTo>
                        <a:pt x="981" y="1656"/>
                        <a:pt x="1012" y="1738"/>
                        <a:pt x="1059" y="1808"/>
                      </a:cubicBezTo>
                      <a:cubicBezTo>
                        <a:pt x="180" y="1808"/>
                        <a:pt x="180" y="1808"/>
                        <a:pt x="180" y="1808"/>
                      </a:cubicBezTo>
                      <a:cubicBezTo>
                        <a:pt x="147" y="1808"/>
                        <a:pt x="120" y="1781"/>
                        <a:pt x="120" y="1748"/>
                      </a:cubicBezTo>
                      <a:cubicBezTo>
                        <a:pt x="120" y="848"/>
                        <a:pt x="120" y="848"/>
                        <a:pt x="120" y="848"/>
                      </a:cubicBezTo>
                      <a:cubicBezTo>
                        <a:pt x="1928" y="848"/>
                        <a:pt x="1928" y="848"/>
                        <a:pt x="1928" y="848"/>
                      </a:cubicBezTo>
                      <a:lnTo>
                        <a:pt x="1928" y="1169"/>
                      </a:lnTo>
                      <a:close/>
                      <a:moveTo>
                        <a:pt x="1928" y="728"/>
                      </a:moveTo>
                      <a:cubicBezTo>
                        <a:pt x="120" y="728"/>
                        <a:pt x="120" y="728"/>
                        <a:pt x="120" y="728"/>
                      </a:cubicBezTo>
                      <a:cubicBezTo>
                        <a:pt x="120" y="420"/>
                        <a:pt x="120" y="420"/>
                        <a:pt x="120" y="420"/>
                      </a:cubicBezTo>
                      <a:cubicBezTo>
                        <a:pt x="120" y="387"/>
                        <a:pt x="147" y="360"/>
                        <a:pt x="180" y="360"/>
                      </a:cubicBezTo>
                      <a:cubicBezTo>
                        <a:pt x="240" y="360"/>
                        <a:pt x="240" y="360"/>
                        <a:pt x="240" y="360"/>
                      </a:cubicBezTo>
                      <a:cubicBezTo>
                        <a:pt x="240" y="420"/>
                        <a:pt x="240" y="420"/>
                        <a:pt x="240" y="420"/>
                      </a:cubicBezTo>
                      <a:cubicBezTo>
                        <a:pt x="240" y="519"/>
                        <a:pt x="321" y="600"/>
                        <a:pt x="420" y="600"/>
                      </a:cubicBezTo>
                      <a:cubicBezTo>
                        <a:pt x="519" y="600"/>
                        <a:pt x="600" y="519"/>
                        <a:pt x="600" y="420"/>
                      </a:cubicBezTo>
                      <a:cubicBezTo>
                        <a:pt x="600" y="360"/>
                        <a:pt x="600" y="360"/>
                        <a:pt x="600" y="360"/>
                      </a:cubicBezTo>
                      <a:cubicBezTo>
                        <a:pt x="848" y="360"/>
                        <a:pt x="848" y="360"/>
                        <a:pt x="848" y="360"/>
                      </a:cubicBezTo>
                      <a:cubicBezTo>
                        <a:pt x="848" y="420"/>
                        <a:pt x="848" y="420"/>
                        <a:pt x="848" y="420"/>
                      </a:cubicBezTo>
                      <a:cubicBezTo>
                        <a:pt x="848" y="519"/>
                        <a:pt x="929" y="600"/>
                        <a:pt x="1028" y="600"/>
                      </a:cubicBezTo>
                      <a:cubicBezTo>
                        <a:pt x="1127" y="600"/>
                        <a:pt x="1208" y="519"/>
                        <a:pt x="1208" y="420"/>
                      </a:cubicBezTo>
                      <a:cubicBezTo>
                        <a:pt x="1208" y="360"/>
                        <a:pt x="1208" y="360"/>
                        <a:pt x="1208" y="360"/>
                      </a:cubicBezTo>
                      <a:cubicBezTo>
                        <a:pt x="1448" y="360"/>
                        <a:pt x="1448" y="360"/>
                        <a:pt x="1448" y="360"/>
                      </a:cubicBezTo>
                      <a:cubicBezTo>
                        <a:pt x="1448" y="420"/>
                        <a:pt x="1448" y="420"/>
                        <a:pt x="1448" y="420"/>
                      </a:cubicBezTo>
                      <a:cubicBezTo>
                        <a:pt x="1448" y="519"/>
                        <a:pt x="1529" y="600"/>
                        <a:pt x="1628" y="600"/>
                      </a:cubicBezTo>
                      <a:cubicBezTo>
                        <a:pt x="1727" y="600"/>
                        <a:pt x="1808" y="519"/>
                        <a:pt x="1808" y="420"/>
                      </a:cubicBezTo>
                      <a:cubicBezTo>
                        <a:pt x="1808" y="360"/>
                        <a:pt x="1808" y="360"/>
                        <a:pt x="1808" y="360"/>
                      </a:cubicBezTo>
                      <a:cubicBezTo>
                        <a:pt x="1868" y="360"/>
                        <a:pt x="1868" y="360"/>
                        <a:pt x="1868" y="360"/>
                      </a:cubicBezTo>
                      <a:cubicBezTo>
                        <a:pt x="1901" y="360"/>
                        <a:pt x="1928" y="387"/>
                        <a:pt x="1928" y="420"/>
                      </a:cubicBezTo>
                      <a:lnTo>
                        <a:pt x="1928" y="72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  <p:grpSp>
          <p:nvGrpSpPr>
            <p:cNvPr id="79" name="Group 78"/>
            <p:cNvGrpSpPr/>
            <p:nvPr/>
          </p:nvGrpSpPr>
          <p:grpSpPr>
            <a:xfrm>
              <a:off x="4592498" y="4025690"/>
              <a:ext cx="1149505" cy="579898"/>
              <a:chOff x="2037803" y="1226249"/>
              <a:chExt cx="1289722" cy="650633"/>
            </a:xfrm>
          </p:grpSpPr>
          <p:sp>
            <p:nvSpPr>
              <p:cNvPr id="80" name="TextBox 79"/>
              <p:cNvSpPr txBox="1"/>
              <p:nvPr/>
            </p:nvSpPr>
            <p:spPr>
              <a:xfrm>
                <a:off x="2037803" y="1226249"/>
                <a:ext cx="1289722" cy="55251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3200" b="1">
                    <a:solidFill>
                      <a:schemeClr val="bg1"/>
                    </a:solidFill>
                  </a:rPr>
                  <a:t>20.8%</a:t>
                </a:r>
              </a:p>
            </p:txBody>
          </p:sp>
          <p:sp>
            <p:nvSpPr>
              <p:cNvPr id="81" name="TextBox 80"/>
              <p:cNvSpPr txBox="1"/>
              <p:nvPr/>
            </p:nvSpPr>
            <p:spPr>
              <a:xfrm>
                <a:off x="2081212" y="1600627"/>
                <a:ext cx="73" cy="2762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endParaRPr lang="en-US" sz="1600" b="1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82" name="TextBox 81"/>
            <p:cNvSpPr txBox="1"/>
            <p:nvPr/>
          </p:nvSpPr>
          <p:spPr>
            <a:xfrm>
              <a:off x="3752994" y="2876165"/>
              <a:ext cx="2017681" cy="6463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400" dirty="0">
                  <a:latin typeface="Sagona Book (Headings)"/>
                </a:rPr>
                <a:t>Students are under 1lakh-5lakh household income margin</a:t>
              </a:r>
              <a:r>
                <a:rPr lang="en-US" sz="1400" dirty="0"/>
                <a:t>.</a:t>
              </a:r>
              <a:endParaRPr lang="en-US" sz="1400" dirty="0">
                <a:solidFill>
                  <a:srgbClr val="30353F"/>
                </a:solidFill>
              </a:endParaRPr>
            </a:p>
          </p:txBody>
        </p:sp>
        <p:sp>
          <p:nvSpPr>
            <p:cNvPr id="90" name="Rectangle 89"/>
            <p:cNvSpPr/>
            <p:nvPr/>
          </p:nvSpPr>
          <p:spPr>
            <a:xfrm>
              <a:off x="4087496" y="2076584"/>
              <a:ext cx="2048949" cy="702967"/>
            </a:xfrm>
            <a:prstGeom prst="rect">
              <a:avLst/>
            </a:prstGeom>
            <a:gradFill flip="none" rotWithShape="1">
              <a:gsLst>
                <a:gs pos="100000">
                  <a:schemeClr val="bg1"/>
                </a:gs>
                <a:gs pos="54000">
                  <a:srgbClr val="569DAA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" name="Group 2"/>
            <p:cNvGrpSpPr/>
            <p:nvPr/>
          </p:nvGrpSpPr>
          <p:grpSpPr>
            <a:xfrm>
              <a:off x="3752994" y="2076676"/>
              <a:ext cx="702967" cy="702967"/>
              <a:chOff x="3752994" y="2076676"/>
              <a:chExt cx="702967" cy="702967"/>
            </a:xfrm>
          </p:grpSpPr>
          <p:sp>
            <p:nvSpPr>
              <p:cNvPr id="35" name="Oval 34"/>
              <p:cNvSpPr/>
              <p:nvPr/>
            </p:nvSpPr>
            <p:spPr>
              <a:xfrm>
                <a:off x="3752994" y="2076676"/>
                <a:ext cx="702967" cy="702967"/>
              </a:xfrm>
              <a:prstGeom prst="ellipse">
                <a:avLst/>
              </a:prstGeom>
              <a:solidFill>
                <a:srgbClr val="437A85"/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64" name="Group 63"/>
              <p:cNvGrpSpPr/>
              <p:nvPr/>
            </p:nvGrpSpPr>
            <p:grpSpPr>
              <a:xfrm>
                <a:off x="3919769" y="2340342"/>
                <a:ext cx="369417" cy="175634"/>
                <a:chOff x="4254500" y="2100263"/>
                <a:chExt cx="1906588" cy="906463"/>
              </a:xfrm>
            </p:grpSpPr>
            <p:sp>
              <p:nvSpPr>
                <p:cNvPr id="48" name="Freeform 5"/>
                <p:cNvSpPr>
                  <a:spLocks noEditPoints="1"/>
                </p:cNvSpPr>
                <p:nvPr/>
              </p:nvSpPr>
              <p:spPr bwMode="auto">
                <a:xfrm>
                  <a:off x="4254500" y="2100263"/>
                  <a:ext cx="1906588" cy="906463"/>
                </a:xfrm>
                <a:custGeom>
                  <a:avLst/>
                  <a:gdLst>
                    <a:gd name="T0" fmla="*/ 1831 w 2048"/>
                    <a:gd name="T1" fmla="*/ 0 h 970"/>
                    <a:gd name="T2" fmla="*/ 1613 w 2048"/>
                    <a:gd name="T3" fmla="*/ 217 h 970"/>
                    <a:gd name="T4" fmla="*/ 1648 w 2048"/>
                    <a:gd name="T5" fmla="*/ 336 h 970"/>
                    <a:gd name="T6" fmla="*/ 1413 w 2048"/>
                    <a:gd name="T7" fmla="*/ 571 h 970"/>
                    <a:gd name="T8" fmla="*/ 1295 w 2048"/>
                    <a:gd name="T9" fmla="*/ 535 h 970"/>
                    <a:gd name="T10" fmla="*/ 1173 w 2048"/>
                    <a:gd name="T11" fmla="*/ 573 h 970"/>
                    <a:gd name="T12" fmla="*/ 935 w 2048"/>
                    <a:gd name="T13" fmla="*/ 336 h 970"/>
                    <a:gd name="T14" fmla="*/ 971 w 2048"/>
                    <a:gd name="T15" fmla="*/ 217 h 970"/>
                    <a:gd name="T16" fmla="*/ 753 w 2048"/>
                    <a:gd name="T17" fmla="*/ 0 h 970"/>
                    <a:gd name="T18" fmla="*/ 536 w 2048"/>
                    <a:gd name="T19" fmla="*/ 217 h 970"/>
                    <a:gd name="T20" fmla="*/ 571 w 2048"/>
                    <a:gd name="T21" fmla="*/ 336 h 970"/>
                    <a:gd name="T22" fmla="*/ 336 w 2048"/>
                    <a:gd name="T23" fmla="*/ 571 h 970"/>
                    <a:gd name="T24" fmla="*/ 217 w 2048"/>
                    <a:gd name="T25" fmla="*/ 535 h 970"/>
                    <a:gd name="T26" fmla="*/ 0 w 2048"/>
                    <a:gd name="T27" fmla="*/ 753 h 970"/>
                    <a:gd name="T28" fmla="*/ 217 w 2048"/>
                    <a:gd name="T29" fmla="*/ 970 h 970"/>
                    <a:gd name="T30" fmla="*/ 435 w 2048"/>
                    <a:gd name="T31" fmla="*/ 753 h 970"/>
                    <a:gd name="T32" fmla="*/ 400 w 2048"/>
                    <a:gd name="T33" fmla="*/ 634 h 970"/>
                    <a:gd name="T34" fmla="*/ 635 w 2048"/>
                    <a:gd name="T35" fmla="*/ 399 h 970"/>
                    <a:gd name="T36" fmla="*/ 753 w 2048"/>
                    <a:gd name="T37" fmla="*/ 435 h 970"/>
                    <a:gd name="T38" fmla="*/ 872 w 2048"/>
                    <a:gd name="T39" fmla="*/ 399 h 970"/>
                    <a:gd name="T40" fmla="*/ 1110 w 2048"/>
                    <a:gd name="T41" fmla="*/ 638 h 970"/>
                    <a:gd name="T42" fmla="*/ 1077 w 2048"/>
                    <a:gd name="T43" fmla="*/ 753 h 970"/>
                    <a:gd name="T44" fmla="*/ 1295 w 2048"/>
                    <a:gd name="T45" fmla="*/ 970 h 970"/>
                    <a:gd name="T46" fmla="*/ 1512 w 2048"/>
                    <a:gd name="T47" fmla="*/ 753 h 970"/>
                    <a:gd name="T48" fmla="*/ 1477 w 2048"/>
                    <a:gd name="T49" fmla="*/ 634 h 970"/>
                    <a:gd name="T50" fmla="*/ 1712 w 2048"/>
                    <a:gd name="T51" fmla="*/ 399 h 970"/>
                    <a:gd name="T52" fmla="*/ 1831 w 2048"/>
                    <a:gd name="T53" fmla="*/ 435 h 970"/>
                    <a:gd name="T54" fmla="*/ 2048 w 2048"/>
                    <a:gd name="T55" fmla="*/ 217 h 970"/>
                    <a:gd name="T56" fmla="*/ 1831 w 2048"/>
                    <a:gd name="T57" fmla="*/ 0 h 970"/>
                    <a:gd name="T58" fmla="*/ 217 w 2048"/>
                    <a:gd name="T59" fmla="*/ 880 h 970"/>
                    <a:gd name="T60" fmla="*/ 90 w 2048"/>
                    <a:gd name="T61" fmla="*/ 753 h 970"/>
                    <a:gd name="T62" fmla="*/ 217 w 2048"/>
                    <a:gd name="T63" fmla="*/ 625 h 970"/>
                    <a:gd name="T64" fmla="*/ 345 w 2048"/>
                    <a:gd name="T65" fmla="*/ 753 h 970"/>
                    <a:gd name="T66" fmla="*/ 217 w 2048"/>
                    <a:gd name="T67" fmla="*/ 880 h 970"/>
                    <a:gd name="T68" fmla="*/ 753 w 2048"/>
                    <a:gd name="T69" fmla="*/ 345 h 970"/>
                    <a:gd name="T70" fmla="*/ 626 w 2048"/>
                    <a:gd name="T71" fmla="*/ 217 h 970"/>
                    <a:gd name="T72" fmla="*/ 753 w 2048"/>
                    <a:gd name="T73" fmla="*/ 90 h 970"/>
                    <a:gd name="T74" fmla="*/ 881 w 2048"/>
                    <a:gd name="T75" fmla="*/ 217 h 970"/>
                    <a:gd name="T76" fmla="*/ 753 w 2048"/>
                    <a:gd name="T77" fmla="*/ 345 h 970"/>
                    <a:gd name="T78" fmla="*/ 1295 w 2048"/>
                    <a:gd name="T79" fmla="*/ 880 h 970"/>
                    <a:gd name="T80" fmla="*/ 1167 w 2048"/>
                    <a:gd name="T81" fmla="*/ 753 h 970"/>
                    <a:gd name="T82" fmla="*/ 1295 w 2048"/>
                    <a:gd name="T83" fmla="*/ 625 h 970"/>
                    <a:gd name="T84" fmla="*/ 1422 w 2048"/>
                    <a:gd name="T85" fmla="*/ 753 h 970"/>
                    <a:gd name="T86" fmla="*/ 1295 w 2048"/>
                    <a:gd name="T87" fmla="*/ 880 h 970"/>
                    <a:gd name="T88" fmla="*/ 1831 w 2048"/>
                    <a:gd name="T89" fmla="*/ 345 h 970"/>
                    <a:gd name="T90" fmla="*/ 1703 w 2048"/>
                    <a:gd name="T91" fmla="*/ 217 h 970"/>
                    <a:gd name="T92" fmla="*/ 1831 w 2048"/>
                    <a:gd name="T93" fmla="*/ 90 h 970"/>
                    <a:gd name="T94" fmla="*/ 1958 w 2048"/>
                    <a:gd name="T95" fmla="*/ 217 h 970"/>
                    <a:gd name="T96" fmla="*/ 1831 w 2048"/>
                    <a:gd name="T97" fmla="*/ 345 h 9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2048" h="970">
                      <a:moveTo>
                        <a:pt x="1831" y="0"/>
                      </a:moveTo>
                      <a:cubicBezTo>
                        <a:pt x="1711" y="0"/>
                        <a:pt x="1613" y="97"/>
                        <a:pt x="1613" y="217"/>
                      </a:cubicBezTo>
                      <a:cubicBezTo>
                        <a:pt x="1613" y="261"/>
                        <a:pt x="1626" y="302"/>
                        <a:pt x="1648" y="336"/>
                      </a:cubicBezTo>
                      <a:cubicBezTo>
                        <a:pt x="1413" y="571"/>
                        <a:pt x="1413" y="571"/>
                        <a:pt x="1413" y="571"/>
                      </a:cubicBezTo>
                      <a:cubicBezTo>
                        <a:pt x="1379" y="548"/>
                        <a:pt x="1339" y="535"/>
                        <a:pt x="1295" y="535"/>
                      </a:cubicBezTo>
                      <a:cubicBezTo>
                        <a:pt x="1250" y="535"/>
                        <a:pt x="1207" y="549"/>
                        <a:pt x="1173" y="573"/>
                      </a:cubicBezTo>
                      <a:cubicBezTo>
                        <a:pt x="935" y="336"/>
                        <a:pt x="935" y="336"/>
                        <a:pt x="935" y="336"/>
                      </a:cubicBezTo>
                      <a:cubicBezTo>
                        <a:pt x="958" y="302"/>
                        <a:pt x="971" y="261"/>
                        <a:pt x="971" y="217"/>
                      </a:cubicBezTo>
                      <a:cubicBezTo>
                        <a:pt x="971" y="97"/>
                        <a:pt x="873" y="0"/>
                        <a:pt x="753" y="0"/>
                      </a:cubicBezTo>
                      <a:cubicBezTo>
                        <a:pt x="633" y="0"/>
                        <a:pt x="536" y="97"/>
                        <a:pt x="536" y="217"/>
                      </a:cubicBezTo>
                      <a:cubicBezTo>
                        <a:pt x="536" y="261"/>
                        <a:pt x="549" y="302"/>
                        <a:pt x="571" y="336"/>
                      </a:cubicBezTo>
                      <a:cubicBezTo>
                        <a:pt x="336" y="571"/>
                        <a:pt x="336" y="571"/>
                        <a:pt x="336" y="571"/>
                      </a:cubicBezTo>
                      <a:cubicBezTo>
                        <a:pt x="302" y="548"/>
                        <a:pt x="261" y="535"/>
                        <a:pt x="217" y="535"/>
                      </a:cubicBezTo>
                      <a:cubicBezTo>
                        <a:pt x="98" y="535"/>
                        <a:pt x="0" y="633"/>
                        <a:pt x="0" y="753"/>
                      </a:cubicBezTo>
                      <a:cubicBezTo>
                        <a:pt x="0" y="873"/>
                        <a:pt x="98" y="970"/>
                        <a:pt x="217" y="970"/>
                      </a:cubicBezTo>
                      <a:cubicBezTo>
                        <a:pt x="337" y="970"/>
                        <a:pt x="435" y="873"/>
                        <a:pt x="435" y="753"/>
                      </a:cubicBezTo>
                      <a:cubicBezTo>
                        <a:pt x="435" y="709"/>
                        <a:pt x="422" y="668"/>
                        <a:pt x="400" y="634"/>
                      </a:cubicBezTo>
                      <a:cubicBezTo>
                        <a:pt x="635" y="399"/>
                        <a:pt x="635" y="399"/>
                        <a:pt x="635" y="399"/>
                      </a:cubicBezTo>
                      <a:cubicBezTo>
                        <a:pt x="669" y="422"/>
                        <a:pt x="709" y="435"/>
                        <a:pt x="753" y="435"/>
                      </a:cubicBezTo>
                      <a:cubicBezTo>
                        <a:pt x="797" y="435"/>
                        <a:pt x="838" y="422"/>
                        <a:pt x="872" y="399"/>
                      </a:cubicBezTo>
                      <a:cubicBezTo>
                        <a:pt x="1110" y="638"/>
                        <a:pt x="1110" y="638"/>
                        <a:pt x="1110" y="638"/>
                      </a:cubicBezTo>
                      <a:cubicBezTo>
                        <a:pt x="1090" y="671"/>
                        <a:pt x="1077" y="711"/>
                        <a:pt x="1077" y="753"/>
                      </a:cubicBezTo>
                      <a:cubicBezTo>
                        <a:pt x="1077" y="873"/>
                        <a:pt x="1175" y="970"/>
                        <a:pt x="1295" y="970"/>
                      </a:cubicBezTo>
                      <a:cubicBezTo>
                        <a:pt x="1415" y="970"/>
                        <a:pt x="1512" y="873"/>
                        <a:pt x="1512" y="753"/>
                      </a:cubicBezTo>
                      <a:cubicBezTo>
                        <a:pt x="1512" y="709"/>
                        <a:pt x="1499" y="668"/>
                        <a:pt x="1477" y="634"/>
                      </a:cubicBezTo>
                      <a:cubicBezTo>
                        <a:pt x="1712" y="399"/>
                        <a:pt x="1712" y="399"/>
                        <a:pt x="1712" y="399"/>
                      </a:cubicBezTo>
                      <a:cubicBezTo>
                        <a:pt x="1746" y="422"/>
                        <a:pt x="1787" y="435"/>
                        <a:pt x="1831" y="435"/>
                      </a:cubicBezTo>
                      <a:cubicBezTo>
                        <a:pt x="1950" y="435"/>
                        <a:pt x="2048" y="337"/>
                        <a:pt x="2048" y="217"/>
                      </a:cubicBezTo>
                      <a:cubicBezTo>
                        <a:pt x="2048" y="97"/>
                        <a:pt x="1950" y="0"/>
                        <a:pt x="1831" y="0"/>
                      </a:cubicBezTo>
                      <a:close/>
                      <a:moveTo>
                        <a:pt x="217" y="880"/>
                      </a:moveTo>
                      <a:cubicBezTo>
                        <a:pt x="147" y="880"/>
                        <a:pt x="90" y="823"/>
                        <a:pt x="90" y="753"/>
                      </a:cubicBezTo>
                      <a:cubicBezTo>
                        <a:pt x="90" y="682"/>
                        <a:pt x="147" y="625"/>
                        <a:pt x="217" y="625"/>
                      </a:cubicBezTo>
                      <a:cubicBezTo>
                        <a:pt x="288" y="625"/>
                        <a:pt x="345" y="682"/>
                        <a:pt x="345" y="753"/>
                      </a:cubicBezTo>
                      <a:cubicBezTo>
                        <a:pt x="345" y="823"/>
                        <a:pt x="288" y="880"/>
                        <a:pt x="217" y="880"/>
                      </a:cubicBezTo>
                      <a:close/>
                      <a:moveTo>
                        <a:pt x="753" y="345"/>
                      </a:moveTo>
                      <a:cubicBezTo>
                        <a:pt x="683" y="345"/>
                        <a:pt x="626" y="288"/>
                        <a:pt x="626" y="217"/>
                      </a:cubicBezTo>
                      <a:cubicBezTo>
                        <a:pt x="626" y="147"/>
                        <a:pt x="683" y="90"/>
                        <a:pt x="753" y="90"/>
                      </a:cubicBezTo>
                      <a:cubicBezTo>
                        <a:pt x="823" y="90"/>
                        <a:pt x="881" y="147"/>
                        <a:pt x="881" y="217"/>
                      </a:cubicBezTo>
                      <a:cubicBezTo>
                        <a:pt x="881" y="288"/>
                        <a:pt x="823" y="345"/>
                        <a:pt x="753" y="345"/>
                      </a:cubicBezTo>
                      <a:close/>
                      <a:moveTo>
                        <a:pt x="1295" y="880"/>
                      </a:moveTo>
                      <a:cubicBezTo>
                        <a:pt x="1225" y="880"/>
                        <a:pt x="1167" y="823"/>
                        <a:pt x="1167" y="753"/>
                      </a:cubicBezTo>
                      <a:cubicBezTo>
                        <a:pt x="1167" y="682"/>
                        <a:pt x="1225" y="625"/>
                        <a:pt x="1295" y="625"/>
                      </a:cubicBezTo>
                      <a:cubicBezTo>
                        <a:pt x="1365" y="625"/>
                        <a:pt x="1422" y="682"/>
                        <a:pt x="1422" y="753"/>
                      </a:cubicBezTo>
                      <a:cubicBezTo>
                        <a:pt x="1422" y="823"/>
                        <a:pt x="1365" y="880"/>
                        <a:pt x="1295" y="880"/>
                      </a:cubicBezTo>
                      <a:close/>
                      <a:moveTo>
                        <a:pt x="1831" y="345"/>
                      </a:moveTo>
                      <a:cubicBezTo>
                        <a:pt x="1760" y="345"/>
                        <a:pt x="1703" y="288"/>
                        <a:pt x="1703" y="217"/>
                      </a:cubicBezTo>
                      <a:cubicBezTo>
                        <a:pt x="1703" y="147"/>
                        <a:pt x="1760" y="90"/>
                        <a:pt x="1831" y="90"/>
                      </a:cubicBezTo>
                      <a:cubicBezTo>
                        <a:pt x="1901" y="90"/>
                        <a:pt x="1958" y="147"/>
                        <a:pt x="1958" y="217"/>
                      </a:cubicBezTo>
                      <a:cubicBezTo>
                        <a:pt x="1958" y="288"/>
                        <a:pt x="1901" y="345"/>
                        <a:pt x="1831" y="34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2" name="Freeform 6"/>
                <p:cNvSpPr>
                  <a:spLocks/>
                </p:cNvSpPr>
                <p:nvPr/>
              </p:nvSpPr>
              <p:spPr bwMode="auto">
                <a:xfrm>
                  <a:off x="4752975" y="2598738"/>
                  <a:ext cx="176213" cy="174625"/>
                </a:xfrm>
                <a:custGeom>
                  <a:avLst/>
                  <a:gdLst>
                    <a:gd name="T0" fmla="*/ 172 w 190"/>
                    <a:gd name="T1" fmla="*/ 18 h 186"/>
                    <a:gd name="T2" fmla="*/ 109 w 190"/>
                    <a:gd name="T3" fmla="*/ 18 h 186"/>
                    <a:gd name="T4" fmla="*/ 17 w 190"/>
                    <a:gd name="T5" fmla="*/ 109 h 186"/>
                    <a:gd name="T6" fmla="*/ 17 w 190"/>
                    <a:gd name="T7" fmla="*/ 173 h 186"/>
                    <a:gd name="T8" fmla="*/ 49 w 190"/>
                    <a:gd name="T9" fmla="*/ 186 h 186"/>
                    <a:gd name="T10" fmla="*/ 81 w 190"/>
                    <a:gd name="T11" fmla="*/ 173 h 186"/>
                    <a:gd name="T12" fmla="*/ 172 w 190"/>
                    <a:gd name="T13" fmla="*/ 81 h 186"/>
                    <a:gd name="T14" fmla="*/ 172 w 190"/>
                    <a:gd name="T15" fmla="*/ 18 h 1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90" h="186">
                      <a:moveTo>
                        <a:pt x="172" y="18"/>
                      </a:moveTo>
                      <a:cubicBezTo>
                        <a:pt x="155" y="0"/>
                        <a:pt x="126" y="0"/>
                        <a:pt x="109" y="18"/>
                      </a:cubicBezTo>
                      <a:cubicBezTo>
                        <a:pt x="17" y="109"/>
                        <a:pt x="17" y="109"/>
                        <a:pt x="17" y="109"/>
                      </a:cubicBezTo>
                      <a:cubicBezTo>
                        <a:pt x="0" y="127"/>
                        <a:pt x="0" y="155"/>
                        <a:pt x="17" y="173"/>
                      </a:cubicBezTo>
                      <a:cubicBezTo>
                        <a:pt x="26" y="182"/>
                        <a:pt x="37" y="186"/>
                        <a:pt x="49" y="186"/>
                      </a:cubicBezTo>
                      <a:cubicBezTo>
                        <a:pt x="60" y="186"/>
                        <a:pt x="72" y="182"/>
                        <a:pt x="81" y="173"/>
                      </a:cubicBezTo>
                      <a:cubicBezTo>
                        <a:pt x="172" y="81"/>
                        <a:pt x="172" y="81"/>
                        <a:pt x="172" y="81"/>
                      </a:cubicBezTo>
                      <a:cubicBezTo>
                        <a:pt x="190" y="64"/>
                        <a:pt x="190" y="35"/>
                        <a:pt x="172" y="18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3" name="Freeform 7"/>
                <p:cNvSpPr>
                  <a:spLocks/>
                </p:cNvSpPr>
                <p:nvPr/>
              </p:nvSpPr>
              <p:spPr bwMode="auto">
                <a:xfrm>
                  <a:off x="5486400" y="2330451"/>
                  <a:ext cx="177800" cy="174625"/>
                </a:xfrm>
                <a:custGeom>
                  <a:avLst/>
                  <a:gdLst>
                    <a:gd name="T0" fmla="*/ 173 w 190"/>
                    <a:gd name="T1" fmla="*/ 18 h 186"/>
                    <a:gd name="T2" fmla="*/ 109 w 190"/>
                    <a:gd name="T3" fmla="*/ 18 h 186"/>
                    <a:gd name="T4" fmla="*/ 18 w 190"/>
                    <a:gd name="T5" fmla="*/ 109 h 186"/>
                    <a:gd name="T6" fmla="*/ 18 w 190"/>
                    <a:gd name="T7" fmla="*/ 173 h 186"/>
                    <a:gd name="T8" fmla="*/ 50 w 190"/>
                    <a:gd name="T9" fmla="*/ 186 h 186"/>
                    <a:gd name="T10" fmla="*/ 81 w 190"/>
                    <a:gd name="T11" fmla="*/ 173 h 186"/>
                    <a:gd name="T12" fmla="*/ 173 w 190"/>
                    <a:gd name="T13" fmla="*/ 81 h 186"/>
                    <a:gd name="T14" fmla="*/ 173 w 190"/>
                    <a:gd name="T15" fmla="*/ 18 h 1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90" h="186">
                      <a:moveTo>
                        <a:pt x="173" y="18"/>
                      </a:moveTo>
                      <a:cubicBezTo>
                        <a:pt x="155" y="0"/>
                        <a:pt x="127" y="0"/>
                        <a:pt x="109" y="18"/>
                      </a:cubicBezTo>
                      <a:cubicBezTo>
                        <a:pt x="18" y="109"/>
                        <a:pt x="18" y="109"/>
                        <a:pt x="18" y="109"/>
                      </a:cubicBezTo>
                      <a:cubicBezTo>
                        <a:pt x="0" y="127"/>
                        <a:pt x="0" y="155"/>
                        <a:pt x="18" y="173"/>
                      </a:cubicBezTo>
                      <a:cubicBezTo>
                        <a:pt x="27" y="182"/>
                        <a:pt x="38" y="186"/>
                        <a:pt x="50" y="186"/>
                      </a:cubicBezTo>
                      <a:cubicBezTo>
                        <a:pt x="61" y="186"/>
                        <a:pt x="73" y="181"/>
                        <a:pt x="81" y="173"/>
                      </a:cubicBezTo>
                      <a:cubicBezTo>
                        <a:pt x="173" y="81"/>
                        <a:pt x="173" y="81"/>
                        <a:pt x="173" y="81"/>
                      </a:cubicBezTo>
                      <a:cubicBezTo>
                        <a:pt x="190" y="64"/>
                        <a:pt x="190" y="35"/>
                        <a:pt x="173" y="18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  <p:grpSp>
          <p:nvGrpSpPr>
            <p:cNvPr id="85" name="Group 84"/>
            <p:cNvGrpSpPr/>
            <p:nvPr/>
          </p:nvGrpSpPr>
          <p:grpSpPr>
            <a:xfrm>
              <a:off x="4631182" y="2172555"/>
              <a:ext cx="989053" cy="568352"/>
              <a:chOff x="2081212" y="1239203"/>
              <a:chExt cx="1109700" cy="637679"/>
            </a:xfrm>
          </p:grpSpPr>
          <p:sp>
            <p:nvSpPr>
              <p:cNvPr id="86" name="TextBox 85"/>
              <p:cNvSpPr txBox="1"/>
              <p:nvPr/>
            </p:nvSpPr>
            <p:spPr>
              <a:xfrm>
                <a:off x="2081212" y="1239203"/>
                <a:ext cx="1109700" cy="55251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r>
                  <a:rPr lang="en-US" sz="3200" b="1">
                    <a:solidFill>
                      <a:schemeClr val="bg1"/>
                    </a:solidFill>
                  </a:rPr>
                  <a:t>41.6%</a:t>
                </a:r>
              </a:p>
            </p:txBody>
          </p:sp>
          <p:sp>
            <p:nvSpPr>
              <p:cNvPr id="87" name="TextBox 86"/>
              <p:cNvSpPr txBox="1"/>
              <p:nvPr/>
            </p:nvSpPr>
            <p:spPr>
              <a:xfrm>
                <a:off x="2081212" y="1600627"/>
                <a:ext cx="73" cy="2762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endParaRPr lang="en-US" sz="1600" b="1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182" name="Rectangle 18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8047820" y="1381939"/>
            <a:ext cx="495949" cy="744793"/>
          </a:xfrm>
          <a:prstGeom prst="rect">
            <a:avLst/>
          </a:prstGeom>
          <a:solidFill>
            <a:srgbClr val="569D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0" name="Group 16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047819" y="1116775"/>
            <a:ext cx="496814" cy="496814"/>
            <a:chOff x="3605949" y="1828088"/>
            <a:chExt cx="745644" cy="745644"/>
          </a:xfrm>
        </p:grpSpPr>
        <p:sp>
          <p:nvSpPr>
            <p:cNvPr id="171" name="Oval 170"/>
            <p:cNvSpPr/>
            <p:nvPr/>
          </p:nvSpPr>
          <p:spPr>
            <a:xfrm>
              <a:off x="3605949" y="1828088"/>
              <a:ext cx="745644" cy="745644"/>
            </a:xfrm>
            <a:prstGeom prst="ellipse">
              <a:avLst/>
            </a:prstGeom>
            <a:solidFill>
              <a:srgbClr val="569DAA"/>
            </a:solidFill>
            <a:ln w="2540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72" name="Group 171"/>
            <p:cNvGrpSpPr/>
            <p:nvPr/>
          </p:nvGrpSpPr>
          <p:grpSpPr>
            <a:xfrm>
              <a:off x="3782849" y="2107761"/>
              <a:ext cx="391844" cy="186297"/>
              <a:chOff x="4254500" y="2100263"/>
              <a:chExt cx="1906588" cy="906463"/>
            </a:xfrm>
          </p:grpSpPr>
          <p:sp>
            <p:nvSpPr>
              <p:cNvPr id="173" name="Freeform 5"/>
              <p:cNvSpPr>
                <a:spLocks noEditPoints="1"/>
              </p:cNvSpPr>
              <p:nvPr/>
            </p:nvSpPr>
            <p:spPr bwMode="auto">
              <a:xfrm>
                <a:off x="4254500" y="2100263"/>
                <a:ext cx="1906588" cy="906463"/>
              </a:xfrm>
              <a:custGeom>
                <a:avLst/>
                <a:gdLst>
                  <a:gd name="T0" fmla="*/ 1831 w 2048"/>
                  <a:gd name="T1" fmla="*/ 0 h 970"/>
                  <a:gd name="T2" fmla="*/ 1613 w 2048"/>
                  <a:gd name="T3" fmla="*/ 217 h 970"/>
                  <a:gd name="T4" fmla="*/ 1648 w 2048"/>
                  <a:gd name="T5" fmla="*/ 336 h 970"/>
                  <a:gd name="T6" fmla="*/ 1413 w 2048"/>
                  <a:gd name="T7" fmla="*/ 571 h 970"/>
                  <a:gd name="T8" fmla="*/ 1295 w 2048"/>
                  <a:gd name="T9" fmla="*/ 535 h 970"/>
                  <a:gd name="T10" fmla="*/ 1173 w 2048"/>
                  <a:gd name="T11" fmla="*/ 573 h 970"/>
                  <a:gd name="T12" fmla="*/ 935 w 2048"/>
                  <a:gd name="T13" fmla="*/ 336 h 970"/>
                  <a:gd name="T14" fmla="*/ 971 w 2048"/>
                  <a:gd name="T15" fmla="*/ 217 h 970"/>
                  <a:gd name="T16" fmla="*/ 753 w 2048"/>
                  <a:gd name="T17" fmla="*/ 0 h 970"/>
                  <a:gd name="T18" fmla="*/ 536 w 2048"/>
                  <a:gd name="T19" fmla="*/ 217 h 970"/>
                  <a:gd name="T20" fmla="*/ 571 w 2048"/>
                  <a:gd name="T21" fmla="*/ 336 h 970"/>
                  <a:gd name="T22" fmla="*/ 336 w 2048"/>
                  <a:gd name="T23" fmla="*/ 571 h 970"/>
                  <a:gd name="T24" fmla="*/ 217 w 2048"/>
                  <a:gd name="T25" fmla="*/ 535 h 970"/>
                  <a:gd name="T26" fmla="*/ 0 w 2048"/>
                  <a:gd name="T27" fmla="*/ 753 h 970"/>
                  <a:gd name="T28" fmla="*/ 217 w 2048"/>
                  <a:gd name="T29" fmla="*/ 970 h 970"/>
                  <a:gd name="T30" fmla="*/ 435 w 2048"/>
                  <a:gd name="T31" fmla="*/ 753 h 970"/>
                  <a:gd name="T32" fmla="*/ 400 w 2048"/>
                  <a:gd name="T33" fmla="*/ 634 h 970"/>
                  <a:gd name="T34" fmla="*/ 635 w 2048"/>
                  <a:gd name="T35" fmla="*/ 399 h 970"/>
                  <a:gd name="T36" fmla="*/ 753 w 2048"/>
                  <a:gd name="T37" fmla="*/ 435 h 970"/>
                  <a:gd name="T38" fmla="*/ 872 w 2048"/>
                  <a:gd name="T39" fmla="*/ 399 h 970"/>
                  <a:gd name="T40" fmla="*/ 1110 w 2048"/>
                  <a:gd name="T41" fmla="*/ 638 h 970"/>
                  <a:gd name="T42" fmla="*/ 1077 w 2048"/>
                  <a:gd name="T43" fmla="*/ 753 h 970"/>
                  <a:gd name="T44" fmla="*/ 1295 w 2048"/>
                  <a:gd name="T45" fmla="*/ 970 h 970"/>
                  <a:gd name="T46" fmla="*/ 1512 w 2048"/>
                  <a:gd name="T47" fmla="*/ 753 h 970"/>
                  <a:gd name="T48" fmla="*/ 1477 w 2048"/>
                  <a:gd name="T49" fmla="*/ 634 h 970"/>
                  <a:gd name="T50" fmla="*/ 1712 w 2048"/>
                  <a:gd name="T51" fmla="*/ 399 h 970"/>
                  <a:gd name="T52" fmla="*/ 1831 w 2048"/>
                  <a:gd name="T53" fmla="*/ 435 h 970"/>
                  <a:gd name="T54" fmla="*/ 2048 w 2048"/>
                  <a:gd name="T55" fmla="*/ 217 h 970"/>
                  <a:gd name="T56" fmla="*/ 1831 w 2048"/>
                  <a:gd name="T57" fmla="*/ 0 h 970"/>
                  <a:gd name="T58" fmla="*/ 217 w 2048"/>
                  <a:gd name="T59" fmla="*/ 880 h 970"/>
                  <a:gd name="T60" fmla="*/ 90 w 2048"/>
                  <a:gd name="T61" fmla="*/ 753 h 970"/>
                  <a:gd name="T62" fmla="*/ 217 w 2048"/>
                  <a:gd name="T63" fmla="*/ 625 h 970"/>
                  <a:gd name="T64" fmla="*/ 345 w 2048"/>
                  <a:gd name="T65" fmla="*/ 753 h 970"/>
                  <a:gd name="T66" fmla="*/ 217 w 2048"/>
                  <a:gd name="T67" fmla="*/ 880 h 970"/>
                  <a:gd name="T68" fmla="*/ 753 w 2048"/>
                  <a:gd name="T69" fmla="*/ 345 h 970"/>
                  <a:gd name="T70" fmla="*/ 626 w 2048"/>
                  <a:gd name="T71" fmla="*/ 217 h 970"/>
                  <a:gd name="T72" fmla="*/ 753 w 2048"/>
                  <a:gd name="T73" fmla="*/ 90 h 970"/>
                  <a:gd name="T74" fmla="*/ 881 w 2048"/>
                  <a:gd name="T75" fmla="*/ 217 h 970"/>
                  <a:gd name="T76" fmla="*/ 753 w 2048"/>
                  <a:gd name="T77" fmla="*/ 345 h 970"/>
                  <a:gd name="T78" fmla="*/ 1295 w 2048"/>
                  <a:gd name="T79" fmla="*/ 880 h 970"/>
                  <a:gd name="T80" fmla="*/ 1167 w 2048"/>
                  <a:gd name="T81" fmla="*/ 753 h 970"/>
                  <a:gd name="T82" fmla="*/ 1295 w 2048"/>
                  <a:gd name="T83" fmla="*/ 625 h 970"/>
                  <a:gd name="T84" fmla="*/ 1422 w 2048"/>
                  <a:gd name="T85" fmla="*/ 753 h 970"/>
                  <a:gd name="T86" fmla="*/ 1295 w 2048"/>
                  <a:gd name="T87" fmla="*/ 880 h 970"/>
                  <a:gd name="T88" fmla="*/ 1831 w 2048"/>
                  <a:gd name="T89" fmla="*/ 345 h 970"/>
                  <a:gd name="T90" fmla="*/ 1703 w 2048"/>
                  <a:gd name="T91" fmla="*/ 217 h 970"/>
                  <a:gd name="T92" fmla="*/ 1831 w 2048"/>
                  <a:gd name="T93" fmla="*/ 90 h 970"/>
                  <a:gd name="T94" fmla="*/ 1958 w 2048"/>
                  <a:gd name="T95" fmla="*/ 217 h 970"/>
                  <a:gd name="T96" fmla="*/ 1831 w 2048"/>
                  <a:gd name="T97" fmla="*/ 345 h 9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048" h="970">
                    <a:moveTo>
                      <a:pt x="1831" y="0"/>
                    </a:moveTo>
                    <a:cubicBezTo>
                      <a:pt x="1711" y="0"/>
                      <a:pt x="1613" y="97"/>
                      <a:pt x="1613" y="217"/>
                    </a:cubicBezTo>
                    <a:cubicBezTo>
                      <a:pt x="1613" y="261"/>
                      <a:pt x="1626" y="302"/>
                      <a:pt x="1648" y="336"/>
                    </a:cubicBezTo>
                    <a:cubicBezTo>
                      <a:pt x="1413" y="571"/>
                      <a:pt x="1413" y="571"/>
                      <a:pt x="1413" y="571"/>
                    </a:cubicBezTo>
                    <a:cubicBezTo>
                      <a:pt x="1379" y="548"/>
                      <a:pt x="1339" y="535"/>
                      <a:pt x="1295" y="535"/>
                    </a:cubicBezTo>
                    <a:cubicBezTo>
                      <a:pt x="1250" y="535"/>
                      <a:pt x="1207" y="549"/>
                      <a:pt x="1173" y="573"/>
                    </a:cubicBezTo>
                    <a:cubicBezTo>
                      <a:pt x="935" y="336"/>
                      <a:pt x="935" y="336"/>
                      <a:pt x="935" y="336"/>
                    </a:cubicBezTo>
                    <a:cubicBezTo>
                      <a:pt x="958" y="302"/>
                      <a:pt x="971" y="261"/>
                      <a:pt x="971" y="217"/>
                    </a:cubicBezTo>
                    <a:cubicBezTo>
                      <a:pt x="971" y="97"/>
                      <a:pt x="873" y="0"/>
                      <a:pt x="753" y="0"/>
                    </a:cubicBezTo>
                    <a:cubicBezTo>
                      <a:pt x="633" y="0"/>
                      <a:pt x="536" y="97"/>
                      <a:pt x="536" y="217"/>
                    </a:cubicBezTo>
                    <a:cubicBezTo>
                      <a:pt x="536" y="261"/>
                      <a:pt x="549" y="302"/>
                      <a:pt x="571" y="336"/>
                    </a:cubicBezTo>
                    <a:cubicBezTo>
                      <a:pt x="336" y="571"/>
                      <a:pt x="336" y="571"/>
                      <a:pt x="336" y="571"/>
                    </a:cubicBezTo>
                    <a:cubicBezTo>
                      <a:pt x="302" y="548"/>
                      <a:pt x="261" y="535"/>
                      <a:pt x="217" y="535"/>
                    </a:cubicBezTo>
                    <a:cubicBezTo>
                      <a:pt x="98" y="535"/>
                      <a:pt x="0" y="633"/>
                      <a:pt x="0" y="753"/>
                    </a:cubicBezTo>
                    <a:cubicBezTo>
                      <a:pt x="0" y="873"/>
                      <a:pt x="98" y="970"/>
                      <a:pt x="217" y="970"/>
                    </a:cubicBezTo>
                    <a:cubicBezTo>
                      <a:pt x="337" y="970"/>
                      <a:pt x="435" y="873"/>
                      <a:pt x="435" y="753"/>
                    </a:cubicBezTo>
                    <a:cubicBezTo>
                      <a:pt x="435" y="709"/>
                      <a:pt x="422" y="668"/>
                      <a:pt x="400" y="634"/>
                    </a:cubicBezTo>
                    <a:cubicBezTo>
                      <a:pt x="635" y="399"/>
                      <a:pt x="635" y="399"/>
                      <a:pt x="635" y="399"/>
                    </a:cubicBezTo>
                    <a:cubicBezTo>
                      <a:pt x="669" y="422"/>
                      <a:pt x="709" y="435"/>
                      <a:pt x="753" y="435"/>
                    </a:cubicBezTo>
                    <a:cubicBezTo>
                      <a:pt x="797" y="435"/>
                      <a:pt x="838" y="422"/>
                      <a:pt x="872" y="399"/>
                    </a:cubicBezTo>
                    <a:cubicBezTo>
                      <a:pt x="1110" y="638"/>
                      <a:pt x="1110" y="638"/>
                      <a:pt x="1110" y="638"/>
                    </a:cubicBezTo>
                    <a:cubicBezTo>
                      <a:pt x="1090" y="671"/>
                      <a:pt x="1077" y="711"/>
                      <a:pt x="1077" y="753"/>
                    </a:cubicBezTo>
                    <a:cubicBezTo>
                      <a:pt x="1077" y="873"/>
                      <a:pt x="1175" y="970"/>
                      <a:pt x="1295" y="970"/>
                    </a:cubicBezTo>
                    <a:cubicBezTo>
                      <a:pt x="1415" y="970"/>
                      <a:pt x="1512" y="873"/>
                      <a:pt x="1512" y="753"/>
                    </a:cubicBezTo>
                    <a:cubicBezTo>
                      <a:pt x="1512" y="709"/>
                      <a:pt x="1499" y="668"/>
                      <a:pt x="1477" y="634"/>
                    </a:cubicBezTo>
                    <a:cubicBezTo>
                      <a:pt x="1712" y="399"/>
                      <a:pt x="1712" y="399"/>
                      <a:pt x="1712" y="399"/>
                    </a:cubicBezTo>
                    <a:cubicBezTo>
                      <a:pt x="1746" y="422"/>
                      <a:pt x="1787" y="435"/>
                      <a:pt x="1831" y="435"/>
                    </a:cubicBezTo>
                    <a:cubicBezTo>
                      <a:pt x="1950" y="435"/>
                      <a:pt x="2048" y="337"/>
                      <a:pt x="2048" y="217"/>
                    </a:cubicBezTo>
                    <a:cubicBezTo>
                      <a:pt x="2048" y="97"/>
                      <a:pt x="1950" y="0"/>
                      <a:pt x="1831" y="0"/>
                    </a:cubicBezTo>
                    <a:close/>
                    <a:moveTo>
                      <a:pt x="217" y="880"/>
                    </a:moveTo>
                    <a:cubicBezTo>
                      <a:pt x="147" y="880"/>
                      <a:pt x="90" y="823"/>
                      <a:pt x="90" y="753"/>
                    </a:cubicBezTo>
                    <a:cubicBezTo>
                      <a:pt x="90" y="682"/>
                      <a:pt x="147" y="625"/>
                      <a:pt x="217" y="625"/>
                    </a:cubicBezTo>
                    <a:cubicBezTo>
                      <a:pt x="288" y="625"/>
                      <a:pt x="345" y="682"/>
                      <a:pt x="345" y="753"/>
                    </a:cubicBezTo>
                    <a:cubicBezTo>
                      <a:pt x="345" y="823"/>
                      <a:pt x="288" y="880"/>
                      <a:pt x="217" y="880"/>
                    </a:cubicBezTo>
                    <a:close/>
                    <a:moveTo>
                      <a:pt x="753" y="345"/>
                    </a:moveTo>
                    <a:cubicBezTo>
                      <a:pt x="683" y="345"/>
                      <a:pt x="626" y="288"/>
                      <a:pt x="626" y="217"/>
                    </a:cubicBezTo>
                    <a:cubicBezTo>
                      <a:pt x="626" y="147"/>
                      <a:pt x="683" y="90"/>
                      <a:pt x="753" y="90"/>
                    </a:cubicBezTo>
                    <a:cubicBezTo>
                      <a:pt x="823" y="90"/>
                      <a:pt x="881" y="147"/>
                      <a:pt x="881" y="217"/>
                    </a:cubicBezTo>
                    <a:cubicBezTo>
                      <a:pt x="881" y="288"/>
                      <a:pt x="823" y="345"/>
                      <a:pt x="753" y="345"/>
                    </a:cubicBezTo>
                    <a:close/>
                    <a:moveTo>
                      <a:pt x="1295" y="880"/>
                    </a:moveTo>
                    <a:cubicBezTo>
                      <a:pt x="1225" y="880"/>
                      <a:pt x="1167" y="823"/>
                      <a:pt x="1167" y="753"/>
                    </a:cubicBezTo>
                    <a:cubicBezTo>
                      <a:pt x="1167" y="682"/>
                      <a:pt x="1225" y="625"/>
                      <a:pt x="1295" y="625"/>
                    </a:cubicBezTo>
                    <a:cubicBezTo>
                      <a:pt x="1365" y="625"/>
                      <a:pt x="1422" y="682"/>
                      <a:pt x="1422" y="753"/>
                    </a:cubicBezTo>
                    <a:cubicBezTo>
                      <a:pt x="1422" y="823"/>
                      <a:pt x="1365" y="880"/>
                      <a:pt x="1295" y="880"/>
                    </a:cubicBezTo>
                    <a:close/>
                    <a:moveTo>
                      <a:pt x="1831" y="345"/>
                    </a:moveTo>
                    <a:cubicBezTo>
                      <a:pt x="1760" y="345"/>
                      <a:pt x="1703" y="288"/>
                      <a:pt x="1703" y="217"/>
                    </a:cubicBezTo>
                    <a:cubicBezTo>
                      <a:pt x="1703" y="147"/>
                      <a:pt x="1760" y="90"/>
                      <a:pt x="1831" y="90"/>
                    </a:cubicBezTo>
                    <a:cubicBezTo>
                      <a:pt x="1901" y="90"/>
                      <a:pt x="1958" y="147"/>
                      <a:pt x="1958" y="217"/>
                    </a:cubicBezTo>
                    <a:cubicBezTo>
                      <a:pt x="1958" y="288"/>
                      <a:pt x="1901" y="345"/>
                      <a:pt x="1831" y="34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" name="Freeform 6"/>
              <p:cNvSpPr>
                <a:spLocks/>
              </p:cNvSpPr>
              <p:nvPr/>
            </p:nvSpPr>
            <p:spPr bwMode="auto">
              <a:xfrm>
                <a:off x="4752975" y="2598738"/>
                <a:ext cx="176213" cy="174625"/>
              </a:xfrm>
              <a:custGeom>
                <a:avLst/>
                <a:gdLst>
                  <a:gd name="T0" fmla="*/ 172 w 190"/>
                  <a:gd name="T1" fmla="*/ 18 h 186"/>
                  <a:gd name="T2" fmla="*/ 109 w 190"/>
                  <a:gd name="T3" fmla="*/ 18 h 186"/>
                  <a:gd name="T4" fmla="*/ 17 w 190"/>
                  <a:gd name="T5" fmla="*/ 109 h 186"/>
                  <a:gd name="T6" fmla="*/ 17 w 190"/>
                  <a:gd name="T7" fmla="*/ 173 h 186"/>
                  <a:gd name="T8" fmla="*/ 49 w 190"/>
                  <a:gd name="T9" fmla="*/ 186 h 186"/>
                  <a:gd name="T10" fmla="*/ 81 w 190"/>
                  <a:gd name="T11" fmla="*/ 173 h 186"/>
                  <a:gd name="T12" fmla="*/ 172 w 190"/>
                  <a:gd name="T13" fmla="*/ 81 h 186"/>
                  <a:gd name="T14" fmla="*/ 172 w 190"/>
                  <a:gd name="T15" fmla="*/ 18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0" h="186">
                    <a:moveTo>
                      <a:pt x="172" y="18"/>
                    </a:moveTo>
                    <a:cubicBezTo>
                      <a:pt x="155" y="0"/>
                      <a:pt x="126" y="0"/>
                      <a:pt x="109" y="18"/>
                    </a:cubicBezTo>
                    <a:cubicBezTo>
                      <a:pt x="17" y="109"/>
                      <a:pt x="17" y="109"/>
                      <a:pt x="17" y="109"/>
                    </a:cubicBezTo>
                    <a:cubicBezTo>
                      <a:pt x="0" y="127"/>
                      <a:pt x="0" y="155"/>
                      <a:pt x="17" y="173"/>
                    </a:cubicBezTo>
                    <a:cubicBezTo>
                      <a:pt x="26" y="182"/>
                      <a:pt x="37" y="186"/>
                      <a:pt x="49" y="186"/>
                    </a:cubicBezTo>
                    <a:cubicBezTo>
                      <a:pt x="60" y="186"/>
                      <a:pt x="72" y="182"/>
                      <a:pt x="81" y="173"/>
                    </a:cubicBezTo>
                    <a:cubicBezTo>
                      <a:pt x="172" y="81"/>
                      <a:pt x="172" y="81"/>
                      <a:pt x="172" y="81"/>
                    </a:cubicBezTo>
                    <a:cubicBezTo>
                      <a:pt x="190" y="64"/>
                      <a:pt x="190" y="35"/>
                      <a:pt x="172" y="1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5" name="Freeform 7"/>
              <p:cNvSpPr>
                <a:spLocks/>
              </p:cNvSpPr>
              <p:nvPr/>
            </p:nvSpPr>
            <p:spPr bwMode="auto">
              <a:xfrm>
                <a:off x="5486400" y="2330451"/>
                <a:ext cx="177800" cy="174625"/>
              </a:xfrm>
              <a:custGeom>
                <a:avLst/>
                <a:gdLst>
                  <a:gd name="T0" fmla="*/ 173 w 190"/>
                  <a:gd name="T1" fmla="*/ 18 h 186"/>
                  <a:gd name="T2" fmla="*/ 109 w 190"/>
                  <a:gd name="T3" fmla="*/ 18 h 186"/>
                  <a:gd name="T4" fmla="*/ 18 w 190"/>
                  <a:gd name="T5" fmla="*/ 109 h 186"/>
                  <a:gd name="T6" fmla="*/ 18 w 190"/>
                  <a:gd name="T7" fmla="*/ 173 h 186"/>
                  <a:gd name="T8" fmla="*/ 50 w 190"/>
                  <a:gd name="T9" fmla="*/ 186 h 186"/>
                  <a:gd name="T10" fmla="*/ 81 w 190"/>
                  <a:gd name="T11" fmla="*/ 173 h 186"/>
                  <a:gd name="T12" fmla="*/ 173 w 190"/>
                  <a:gd name="T13" fmla="*/ 81 h 186"/>
                  <a:gd name="T14" fmla="*/ 173 w 190"/>
                  <a:gd name="T15" fmla="*/ 18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0" h="186">
                    <a:moveTo>
                      <a:pt x="173" y="18"/>
                    </a:moveTo>
                    <a:cubicBezTo>
                      <a:pt x="155" y="0"/>
                      <a:pt x="127" y="0"/>
                      <a:pt x="109" y="18"/>
                    </a:cubicBezTo>
                    <a:cubicBezTo>
                      <a:pt x="18" y="109"/>
                      <a:pt x="18" y="109"/>
                      <a:pt x="18" y="109"/>
                    </a:cubicBezTo>
                    <a:cubicBezTo>
                      <a:pt x="0" y="127"/>
                      <a:pt x="0" y="155"/>
                      <a:pt x="18" y="173"/>
                    </a:cubicBezTo>
                    <a:cubicBezTo>
                      <a:pt x="27" y="182"/>
                      <a:pt x="38" y="186"/>
                      <a:pt x="50" y="186"/>
                    </a:cubicBezTo>
                    <a:cubicBezTo>
                      <a:pt x="61" y="186"/>
                      <a:pt x="73" y="181"/>
                      <a:pt x="81" y="173"/>
                    </a:cubicBezTo>
                    <a:cubicBezTo>
                      <a:pt x="173" y="81"/>
                      <a:pt x="173" y="81"/>
                      <a:pt x="173" y="81"/>
                    </a:cubicBezTo>
                    <a:cubicBezTo>
                      <a:pt x="190" y="64"/>
                      <a:pt x="190" y="35"/>
                      <a:pt x="173" y="1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183" name="Rectangle 18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9152940" y="1381938"/>
            <a:ext cx="495949" cy="744794"/>
          </a:xfrm>
          <a:prstGeom prst="rect">
            <a:avLst/>
          </a:prstGeom>
          <a:solidFill>
            <a:srgbClr val="87CB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7" name="Group 16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152940" y="1138328"/>
            <a:ext cx="495650" cy="495649"/>
            <a:chOff x="1093763" y="3171060"/>
            <a:chExt cx="788715" cy="788715"/>
          </a:xfrm>
        </p:grpSpPr>
        <p:sp>
          <p:nvSpPr>
            <p:cNvPr id="168" name="Oval 167"/>
            <p:cNvSpPr/>
            <p:nvPr/>
          </p:nvSpPr>
          <p:spPr>
            <a:xfrm>
              <a:off x="1093763" y="3171060"/>
              <a:ext cx="788715" cy="788715"/>
            </a:xfrm>
            <a:prstGeom prst="ellipse">
              <a:avLst/>
            </a:prstGeom>
            <a:solidFill>
              <a:srgbClr val="87CBB9"/>
            </a:solidFill>
            <a:ln w="2540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Freeform 34"/>
            <p:cNvSpPr>
              <a:spLocks noEditPoints="1"/>
            </p:cNvSpPr>
            <p:nvPr/>
          </p:nvSpPr>
          <p:spPr bwMode="auto">
            <a:xfrm>
              <a:off x="1305929" y="3382536"/>
              <a:ext cx="364382" cy="365762"/>
            </a:xfrm>
            <a:custGeom>
              <a:avLst/>
              <a:gdLst>
                <a:gd name="T0" fmla="*/ 1924 w 2048"/>
                <a:gd name="T1" fmla="*/ 300 h 2048"/>
                <a:gd name="T2" fmla="*/ 1324 w 2048"/>
                <a:gd name="T3" fmla="*/ 300 h 2048"/>
                <a:gd name="T4" fmla="*/ 1024 w 2048"/>
                <a:gd name="T5" fmla="*/ 240 h 2048"/>
                <a:gd name="T6" fmla="*/ 720 w 2048"/>
                <a:gd name="T7" fmla="*/ 300 h 2048"/>
                <a:gd name="T8" fmla="*/ 120 w 2048"/>
                <a:gd name="T9" fmla="*/ 300 h 2048"/>
                <a:gd name="T10" fmla="*/ 0 w 2048"/>
                <a:gd name="T11" fmla="*/ 900 h 2048"/>
                <a:gd name="T12" fmla="*/ 242 w 2048"/>
                <a:gd name="T13" fmla="*/ 960 h 2048"/>
                <a:gd name="T14" fmla="*/ 689 w 2048"/>
                <a:gd name="T15" fmla="*/ 1730 h 2048"/>
                <a:gd name="T16" fmla="*/ 660 w 2048"/>
                <a:gd name="T17" fmla="*/ 2048 h 2048"/>
                <a:gd name="T18" fmla="*/ 1444 w 2048"/>
                <a:gd name="T19" fmla="*/ 1988 h 2048"/>
                <a:gd name="T20" fmla="*/ 1804 w 2048"/>
                <a:gd name="T21" fmla="*/ 1020 h 2048"/>
                <a:gd name="T22" fmla="*/ 1988 w 2048"/>
                <a:gd name="T23" fmla="*/ 960 h 2048"/>
                <a:gd name="T24" fmla="*/ 1819 w 2048"/>
                <a:gd name="T25" fmla="*/ 527 h 2048"/>
                <a:gd name="T26" fmla="*/ 1804 w 2048"/>
                <a:gd name="T27" fmla="*/ 300 h 2048"/>
                <a:gd name="T28" fmla="*/ 1444 w 2048"/>
                <a:gd name="T29" fmla="*/ 300 h 2048"/>
                <a:gd name="T30" fmla="*/ 420 w 2048"/>
                <a:gd name="T31" fmla="*/ 120 h 2048"/>
                <a:gd name="T32" fmla="*/ 420 w 2048"/>
                <a:gd name="T33" fmla="*/ 480 h 2048"/>
                <a:gd name="T34" fmla="*/ 420 w 2048"/>
                <a:gd name="T35" fmla="*/ 120 h 2048"/>
                <a:gd name="T36" fmla="*/ 420 w 2048"/>
                <a:gd name="T37" fmla="*/ 600 h 2048"/>
                <a:gd name="T38" fmla="*/ 126 w 2048"/>
                <a:gd name="T39" fmla="*/ 840 h 2048"/>
                <a:gd name="T40" fmla="*/ 1024 w 2048"/>
                <a:gd name="T41" fmla="*/ 1684 h 2048"/>
                <a:gd name="T42" fmla="*/ 726 w 2048"/>
                <a:gd name="T43" fmla="*/ 1928 h 2048"/>
                <a:gd name="T44" fmla="*/ 1024 w 2048"/>
                <a:gd name="T45" fmla="*/ 1204 h 2048"/>
                <a:gd name="T46" fmla="*/ 1024 w 2048"/>
                <a:gd name="T47" fmla="*/ 1564 h 2048"/>
                <a:gd name="T48" fmla="*/ 1263 w 2048"/>
                <a:gd name="T49" fmla="*/ 1639 h 2048"/>
                <a:gd name="T50" fmla="*/ 1324 w 2048"/>
                <a:gd name="T51" fmla="*/ 1384 h 2048"/>
                <a:gd name="T52" fmla="*/ 720 w 2048"/>
                <a:gd name="T53" fmla="*/ 1384 h 2048"/>
                <a:gd name="T54" fmla="*/ 828 w 2048"/>
                <a:gd name="T55" fmla="*/ 1613 h 2048"/>
                <a:gd name="T56" fmla="*/ 360 w 2048"/>
                <a:gd name="T57" fmla="*/ 1020 h 2048"/>
                <a:gd name="T58" fmla="*/ 780 w 2048"/>
                <a:gd name="T59" fmla="*/ 960 h 2048"/>
                <a:gd name="T60" fmla="*/ 615 w 2048"/>
                <a:gd name="T61" fmla="*/ 528 h 2048"/>
                <a:gd name="T62" fmla="*/ 1024 w 2048"/>
                <a:gd name="T63" fmla="*/ 360 h 2048"/>
                <a:gd name="T64" fmla="*/ 1429 w 2048"/>
                <a:gd name="T65" fmla="*/ 528 h 2048"/>
                <a:gd name="T66" fmla="*/ 1264 w 2048"/>
                <a:gd name="T67" fmla="*/ 960 h 2048"/>
                <a:gd name="T68" fmla="*/ 1684 w 2048"/>
                <a:gd name="T69" fmla="*/ 1020 h 2048"/>
                <a:gd name="T70" fmla="*/ 1330 w 2048"/>
                <a:gd name="T71" fmla="*/ 840 h 2048"/>
                <a:gd name="T72" fmla="*/ 1922 w 2048"/>
                <a:gd name="T73" fmla="*/ 840 h 20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048" h="2048">
                  <a:moveTo>
                    <a:pt x="1819" y="527"/>
                  </a:moveTo>
                  <a:cubicBezTo>
                    <a:pt x="1883" y="472"/>
                    <a:pt x="1924" y="391"/>
                    <a:pt x="1924" y="300"/>
                  </a:cubicBezTo>
                  <a:cubicBezTo>
                    <a:pt x="1924" y="135"/>
                    <a:pt x="1789" y="0"/>
                    <a:pt x="1624" y="0"/>
                  </a:cubicBezTo>
                  <a:cubicBezTo>
                    <a:pt x="1459" y="0"/>
                    <a:pt x="1324" y="135"/>
                    <a:pt x="1324" y="300"/>
                  </a:cubicBezTo>
                  <a:cubicBezTo>
                    <a:pt x="1324" y="300"/>
                    <a:pt x="1324" y="300"/>
                    <a:pt x="1324" y="300"/>
                  </a:cubicBezTo>
                  <a:cubicBezTo>
                    <a:pt x="1229" y="261"/>
                    <a:pt x="1128" y="240"/>
                    <a:pt x="1024" y="240"/>
                  </a:cubicBezTo>
                  <a:cubicBezTo>
                    <a:pt x="920" y="240"/>
                    <a:pt x="816" y="261"/>
                    <a:pt x="720" y="301"/>
                  </a:cubicBezTo>
                  <a:cubicBezTo>
                    <a:pt x="720" y="300"/>
                    <a:pt x="720" y="300"/>
                    <a:pt x="720" y="300"/>
                  </a:cubicBezTo>
                  <a:cubicBezTo>
                    <a:pt x="720" y="135"/>
                    <a:pt x="585" y="0"/>
                    <a:pt x="420" y="0"/>
                  </a:cubicBezTo>
                  <a:cubicBezTo>
                    <a:pt x="255" y="0"/>
                    <a:pt x="120" y="135"/>
                    <a:pt x="120" y="300"/>
                  </a:cubicBezTo>
                  <a:cubicBezTo>
                    <a:pt x="120" y="391"/>
                    <a:pt x="161" y="473"/>
                    <a:pt x="225" y="528"/>
                  </a:cubicBezTo>
                  <a:cubicBezTo>
                    <a:pt x="91" y="598"/>
                    <a:pt x="0" y="739"/>
                    <a:pt x="0" y="900"/>
                  </a:cubicBezTo>
                  <a:cubicBezTo>
                    <a:pt x="0" y="933"/>
                    <a:pt x="27" y="960"/>
                    <a:pt x="60" y="960"/>
                  </a:cubicBezTo>
                  <a:cubicBezTo>
                    <a:pt x="242" y="960"/>
                    <a:pt x="242" y="960"/>
                    <a:pt x="242" y="960"/>
                  </a:cubicBezTo>
                  <a:cubicBezTo>
                    <a:pt x="241" y="980"/>
                    <a:pt x="240" y="1000"/>
                    <a:pt x="240" y="1020"/>
                  </a:cubicBezTo>
                  <a:cubicBezTo>
                    <a:pt x="240" y="1337"/>
                    <a:pt x="429" y="1608"/>
                    <a:pt x="689" y="1730"/>
                  </a:cubicBezTo>
                  <a:cubicBezTo>
                    <a:pt x="631" y="1804"/>
                    <a:pt x="600" y="1894"/>
                    <a:pt x="600" y="1988"/>
                  </a:cubicBezTo>
                  <a:cubicBezTo>
                    <a:pt x="600" y="2021"/>
                    <a:pt x="627" y="2048"/>
                    <a:pt x="660" y="2048"/>
                  </a:cubicBezTo>
                  <a:cubicBezTo>
                    <a:pt x="1384" y="2048"/>
                    <a:pt x="1384" y="2048"/>
                    <a:pt x="1384" y="2048"/>
                  </a:cubicBezTo>
                  <a:cubicBezTo>
                    <a:pt x="1417" y="2048"/>
                    <a:pt x="1444" y="2021"/>
                    <a:pt x="1444" y="1988"/>
                  </a:cubicBezTo>
                  <a:cubicBezTo>
                    <a:pt x="1444" y="1891"/>
                    <a:pt x="1411" y="1801"/>
                    <a:pt x="1357" y="1729"/>
                  </a:cubicBezTo>
                  <a:cubicBezTo>
                    <a:pt x="1619" y="1605"/>
                    <a:pt x="1804" y="1333"/>
                    <a:pt x="1804" y="1020"/>
                  </a:cubicBezTo>
                  <a:cubicBezTo>
                    <a:pt x="1804" y="1000"/>
                    <a:pt x="1803" y="980"/>
                    <a:pt x="1802" y="960"/>
                  </a:cubicBezTo>
                  <a:cubicBezTo>
                    <a:pt x="1988" y="960"/>
                    <a:pt x="1988" y="960"/>
                    <a:pt x="1988" y="960"/>
                  </a:cubicBezTo>
                  <a:cubicBezTo>
                    <a:pt x="2021" y="960"/>
                    <a:pt x="2048" y="933"/>
                    <a:pt x="2048" y="900"/>
                  </a:cubicBezTo>
                  <a:cubicBezTo>
                    <a:pt x="2048" y="738"/>
                    <a:pt x="1955" y="597"/>
                    <a:pt x="1819" y="527"/>
                  </a:cubicBezTo>
                  <a:close/>
                  <a:moveTo>
                    <a:pt x="1624" y="120"/>
                  </a:moveTo>
                  <a:cubicBezTo>
                    <a:pt x="1723" y="120"/>
                    <a:pt x="1804" y="201"/>
                    <a:pt x="1804" y="300"/>
                  </a:cubicBezTo>
                  <a:cubicBezTo>
                    <a:pt x="1804" y="399"/>
                    <a:pt x="1723" y="480"/>
                    <a:pt x="1624" y="480"/>
                  </a:cubicBezTo>
                  <a:cubicBezTo>
                    <a:pt x="1525" y="480"/>
                    <a:pt x="1444" y="399"/>
                    <a:pt x="1444" y="300"/>
                  </a:cubicBezTo>
                  <a:cubicBezTo>
                    <a:pt x="1444" y="201"/>
                    <a:pt x="1525" y="120"/>
                    <a:pt x="1624" y="120"/>
                  </a:cubicBezTo>
                  <a:close/>
                  <a:moveTo>
                    <a:pt x="420" y="120"/>
                  </a:moveTo>
                  <a:cubicBezTo>
                    <a:pt x="519" y="120"/>
                    <a:pt x="600" y="201"/>
                    <a:pt x="600" y="300"/>
                  </a:cubicBezTo>
                  <a:cubicBezTo>
                    <a:pt x="600" y="399"/>
                    <a:pt x="519" y="480"/>
                    <a:pt x="420" y="480"/>
                  </a:cubicBezTo>
                  <a:cubicBezTo>
                    <a:pt x="321" y="480"/>
                    <a:pt x="240" y="399"/>
                    <a:pt x="240" y="300"/>
                  </a:cubicBezTo>
                  <a:cubicBezTo>
                    <a:pt x="240" y="201"/>
                    <a:pt x="321" y="120"/>
                    <a:pt x="420" y="120"/>
                  </a:cubicBezTo>
                  <a:close/>
                  <a:moveTo>
                    <a:pt x="126" y="840"/>
                  </a:moveTo>
                  <a:cubicBezTo>
                    <a:pt x="154" y="703"/>
                    <a:pt x="275" y="600"/>
                    <a:pt x="420" y="600"/>
                  </a:cubicBezTo>
                  <a:cubicBezTo>
                    <a:pt x="565" y="600"/>
                    <a:pt x="686" y="703"/>
                    <a:pt x="714" y="840"/>
                  </a:cubicBezTo>
                  <a:lnTo>
                    <a:pt x="126" y="840"/>
                  </a:lnTo>
                  <a:close/>
                  <a:moveTo>
                    <a:pt x="726" y="1928"/>
                  </a:moveTo>
                  <a:cubicBezTo>
                    <a:pt x="755" y="1791"/>
                    <a:pt x="880" y="1684"/>
                    <a:pt x="1024" y="1684"/>
                  </a:cubicBezTo>
                  <a:cubicBezTo>
                    <a:pt x="1169" y="1684"/>
                    <a:pt x="1291" y="1789"/>
                    <a:pt x="1318" y="1928"/>
                  </a:cubicBezTo>
                  <a:lnTo>
                    <a:pt x="726" y="1928"/>
                  </a:lnTo>
                  <a:close/>
                  <a:moveTo>
                    <a:pt x="840" y="1384"/>
                  </a:moveTo>
                  <a:cubicBezTo>
                    <a:pt x="840" y="1286"/>
                    <a:pt x="924" y="1204"/>
                    <a:pt x="1024" y="1204"/>
                  </a:cubicBezTo>
                  <a:cubicBezTo>
                    <a:pt x="1123" y="1204"/>
                    <a:pt x="1204" y="1285"/>
                    <a:pt x="1204" y="1384"/>
                  </a:cubicBezTo>
                  <a:cubicBezTo>
                    <a:pt x="1204" y="1483"/>
                    <a:pt x="1123" y="1564"/>
                    <a:pt x="1024" y="1564"/>
                  </a:cubicBezTo>
                  <a:cubicBezTo>
                    <a:pt x="924" y="1564"/>
                    <a:pt x="840" y="1482"/>
                    <a:pt x="840" y="1384"/>
                  </a:cubicBezTo>
                  <a:close/>
                  <a:moveTo>
                    <a:pt x="1263" y="1639"/>
                  </a:moveTo>
                  <a:cubicBezTo>
                    <a:pt x="1249" y="1629"/>
                    <a:pt x="1234" y="1620"/>
                    <a:pt x="1218" y="1612"/>
                  </a:cubicBezTo>
                  <a:cubicBezTo>
                    <a:pt x="1283" y="1557"/>
                    <a:pt x="1324" y="1475"/>
                    <a:pt x="1324" y="1384"/>
                  </a:cubicBezTo>
                  <a:cubicBezTo>
                    <a:pt x="1324" y="1219"/>
                    <a:pt x="1189" y="1084"/>
                    <a:pt x="1024" y="1084"/>
                  </a:cubicBezTo>
                  <a:cubicBezTo>
                    <a:pt x="858" y="1084"/>
                    <a:pt x="720" y="1218"/>
                    <a:pt x="720" y="1384"/>
                  </a:cubicBezTo>
                  <a:cubicBezTo>
                    <a:pt x="720" y="1464"/>
                    <a:pt x="752" y="1540"/>
                    <a:pt x="810" y="1597"/>
                  </a:cubicBezTo>
                  <a:cubicBezTo>
                    <a:pt x="816" y="1602"/>
                    <a:pt x="822" y="1608"/>
                    <a:pt x="828" y="1613"/>
                  </a:cubicBezTo>
                  <a:cubicBezTo>
                    <a:pt x="813" y="1621"/>
                    <a:pt x="798" y="1630"/>
                    <a:pt x="783" y="1640"/>
                  </a:cubicBezTo>
                  <a:cubicBezTo>
                    <a:pt x="529" y="1542"/>
                    <a:pt x="360" y="1296"/>
                    <a:pt x="360" y="1020"/>
                  </a:cubicBezTo>
                  <a:cubicBezTo>
                    <a:pt x="360" y="1000"/>
                    <a:pt x="361" y="980"/>
                    <a:pt x="363" y="960"/>
                  </a:cubicBezTo>
                  <a:cubicBezTo>
                    <a:pt x="780" y="960"/>
                    <a:pt x="780" y="960"/>
                    <a:pt x="780" y="960"/>
                  </a:cubicBezTo>
                  <a:cubicBezTo>
                    <a:pt x="813" y="960"/>
                    <a:pt x="840" y="933"/>
                    <a:pt x="840" y="900"/>
                  </a:cubicBezTo>
                  <a:cubicBezTo>
                    <a:pt x="840" y="739"/>
                    <a:pt x="749" y="598"/>
                    <a:pt x="615" y="528"/>
                  </a:cubicBezTo>
                  <a:cubicBezTo>
                    <a:pt x="638" y="508"/>
                    <a:pt x="659" y="484"/>
                    <a:pt x="675" y="458"/>
                  </a:cubicBezTo>
                  <a:cubicBezTo>
                    <a:pt x="778" y="395"/>
                    <a:pt x="901" y="360"/>
                    <a:pt x="1024" y="360"/>
                  </a:cubicBezTo>
                  <a:cubicBezTo>
                    <a:pt x="1146" y="360"/>
                    <a:pt x="1265" y="394"/>
                    <a:pt x="1369" y="458"/>
                  </a:cubicBezTo>
                  <a:cubicBezTo>
                    <a:pt x="1385" y="484"/>
                    <a:pt x="1406" y="508"/>
                    <a:pt x="1429" y="528"/>
                  </a:cubicBezTo>
                  <a:cubicBezTo>
                    <a:pt x="1295" y="598"/>
                    <a:pt x="1204" y="739"/>
                    <a:pt x="1204" y="900"/>
                  </a:cubicBezTo>
                  <a:cubicBezTo>
                    <a:pt x="1204" y="933"/>
                    <a:pt x="1231" y="960"/>
                    <a:pt x="1264" y="960"/>
                  </a:cubicBezTo>
                  <a:cubicBezTo>
                    <a:pt x="1681" y="960"/>
                    <a:pt x="1681" y="960"/>
                    <a:pt x="1681" y="960"/>
                  </a:cubicBezTo>
                  <a:cubicBezTo>
                    <a:pt x="1683" y="980"/>
                    <a:pt x="1684" y="1000"/>
                    <a:pt x="1684" y="1020"/>
                  </a:cubicBezTo>
                  <a:cubicBezTo>
                    <a:pt x="1684" y="1296"/>
                    <a:pt x="1516" y="1541"/>
                    <a:pt x="1263" y="1639"/>
                  </a:cubicBezTo>
                  <a:close/>
                  <a:moveTo>
                    <a:pt x="1330" y="840"/>
                  </a:moveTo>
                  <a:cubicBezTo>
                    <a:pt x="1358" y="703"/>
                    <a:pt x="1479" y="600"/>
                    <a:pt x="1624" y="600"/>
                  </a:cubicBezTo>
                  <a:cubicBezTo>
                    <a:pt x="1771" y="600"/>
                    <a:pt x="1894" y="703"/>
                    <a:pt x="1922" y="840"/>
                  </a:cubicBezTo>
                  <a:lnTo>
                    <a:pt x="1330" y="8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84" name="Rectangle 18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10257195" y="1381938"/>
            <a:ext cx="495949" cy="744794"/>
          </a:xfrm>
          <a:prstGeom prst="rect">
            <a:avLst/>
          </a:prstGeom>
          <a:solidFill>
            <a:srgbClr val="B9ED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9" name="Group 15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257195" y="1145345"/>
            <a:ext cx="495949" cy="495949"/>
            <a:chOff x="4356800" y="3209795"/>
            <a:chExt cx="788715" cy="788715"/>
          </a:xfrm>
        </p:grpSpPr>
        <p:sp>
          <p:nvSpPr>
            <p:cNvPr id="160" name="Oval 159"/>
            <p:cNvSpPr/>
            <p:nvPr/>
          </p:nvSpPr>
          <p:spPr>
            <a:xfrm>
              <a:off x="4356800" y="3209795"/>
              <a:ext cx="788715" cy="788715"/>
            </a:xfrm>
            <a:prstGeom prst="ellipse">
              <a:avLst/>
            </a:prstGeom>
            <a:solidFill>
              <a:srgbClr val="B9EDDD"/>
            </a:solidFill>
            <a:ln w="2540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1" name="Group 160"/>
            <p:cNvGrpSpPr/>
            <p:nvPr/>
          </p:nvGrpSpPr>
          <p:grpSpPr>
            <a:xfrm>
              <a:off x="4597964" y="3450958"/>
              <a:ext cx="306387" cy="306388"/>
              <a:chOff x="8208963" y="3762375"/>
              <a:chExt cx="306387" cy="306388"/>
            </a:xfrm>
          </p:grpSpPr>
          <p:sp>
            <p:nvSpPr>
              <p:cNvPr id="162" name="Freeform 27"/>
              <p:cNvSpPr>
                <a:spLocks/>
              </p:cNvSpPr>
              <p:nvPr/>
            </p:nvSpPr>
            <p:spPr bwMode="auto">
              <a:xfrm>
                <a:off x="8424863" y="3943350"/>
                <a:ext cx="53975" cy="53975"/>
              </a:xfrm>
              <a:custGeom>
                <a:avLst/>
                <a:gdLst>
                  <a:gd name="T0" fmla="*/ 300 w 360"/>
                  <a:gd name="T1" fmla="*/ 240 h 360"/>
                  <a:gd name="T2" fmla="*/ 120 w 360"/>
                  <a:gd name="T3" fmla="*/ 240 h 360"/>
                  <a:gd name="T4" fmla="*/ 120 w 360"/>
                  <a:gd name="T5" fmla="*/ 60 h 360"/>
                  <a:gd name="T6" fmla="*/ 60 w 360"/>
                  <a:gd name="T7" fmla="*/ 0 h 360"/>
                  <a:gd name="T8" fmla="*/ 0 w 360"/>
                  <a:gd name="T9" fmla="*/ 60 h 360"/>
                  <a:gd name="T10" fmla="*/ 0 w 360"/>
                  <a:gd name="T11" fmla="*/ 300 h 360"/>
                  <a:gd name="T12" fmla="*/ 60 w 360"/>
                  <a:gd name="T13" fmla="*/ 360 h 360"/>
                  <a:gd name="T14" fmla="*/ 300 w 360"/>
                  <a:gd name="T15" fmla="*/ 360 h 360"/>
                  <a:gd name="T16" fmla="*/ 360 w 360"/>
                  <a:gd name="T17" fmla="*/ 300 h 360"/>
                  <a:gd name="T18" fmla="*/ 300 w 360"/>
                  <a:gd name="T19" fmla="*/ 24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60" h="360">
                    <a:moveTo>
                      <a:pt x="300" y="240"/>
                    </a:moveTo>
                    <a:cubicBezTo>
                      <a:pt x="120" y="240"/>
                      <a:pt x="120" y="240"/>
                      <a:pt x="120" y="240"/>
                    </a:cubicBezTo>
                    <a:cubicBezTo>
                      <a:pt x="120" y="60"/>
                      <a:pt x="120" y="60"/>
                      <a:pt x="120" y="60"/>
                    </a:cubicBezTo>
                    <a:cubicBezTo>
                      <a:pt x="120" y="27"/>
                      <a:pt x="93" y="0"/>
                      <a:pt x="60" y="0"/>
                    </a:cubicBezTo>
                    <a:cubicBezTo>
                      <a:pt x="27" y="0"/>
                      <a:pt x="0" y="27"/>
                      <a:pt x="0" y="60"/>
                    </a:cubicBezTo>
                    <a:cubicBezTo>
                      <a:pt x="0" y="300"/>
                      <a:pt x="0" y="300"/>
                      <a:pt x="0" y="300"/>
                    </a:cubicBezTo>
                    <a:cubicBezTo>
                      <a:pt x="0" y="333"/>
                      <a:pt x="27" y="360"/>
                      <a:pt x="60" y="360"/>
                    </a:cubicBezTo>
                    <a:cubicBezTo>
                      <a:pt x="300" y="360"/>
                      <a:pt x="300" y="360"/>
                      <a:pt x="300" y="360"/>
                    </a:cubicBezTo>
                    <a:cubicBezTo>
                      <a:pt x="333" y="360"/>
                      <a:pt x="360" y="333"/>
                      <a:pt x="360" y="300"/>
                    </a:cubicBezTo>
                    <a:cubicBezTo>
                      <a:pt x="360" y="267"/>
                      <a:pt x="333" y="240"/>
                      <a:pt x="300" y="24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3" name="Freeform 28"/>
              <p:cNvSpPr>
                <a:spLocks/>
              </p:cNvSpPr>
              <p:nvPr/>
            </p:nvSpPr>
            <p:spPr bwMode="auto">
              <a:xfrm>
                <a:off x="8245475" y="3925888"/>
                <a:ext cx="53975" cy="17463"/>
              </a:xfrm>
              <a:custGeom>
                <a:avLst/>
                <a:gdLst>
                  <a:gd name="T0" fmla="*/ 300 w 360"/>
                  <a:gd name="T1" fmla="*/ 0 h 120"/>
                  <a:gd name="T2" fmla="*/ 60 w 360"/>
                  <a:gd name="T3" fmla="*/ 0 h 120"/>
                  <a:gd name="T4" fmla="*/ 0 w 360"/>
                  <a:gd name="T5" fmla="*/ 60 h 120"/>
                  <a:gd name="T6" fmla="*/ 60 w 360"/>
                  <a:gd name="T7" fmla="*/ 120 h 120"/>
                  <a:gd name="T8" fmla="*/ 300 w 360"/>
                  <a:gd name="T9" fmla="*/ 120 h 120"/>
                  <a:gd name="T10" fmla="*/ 360 w 360"/>
                  <a:gd name="T11" fmla="*/ 60 h 120"/>
                  <a:gd name="T12" fmla="*/ 300 w 360"/>
                  <a:gd name="T13" fmla="*/ 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0" h="120">
                    <a:moveTo>
                      <a:pt x="300" y="0"/>
                    </a:moveTo>
                    <a:cubicBezTo>
                      <a:pt x="60" y="0"/>
                      <a:pt x="60" y="0"/>
                      <a:pt x="60" y="0"/>
                    </a:cubicBezTo>
                    <a:cubicBezTo>
                      <a:pt x="27" y="0"/>
                      <a:pt x="0" y="27"/>
                      <a:pt x="0" y="60"/>
                    </a:cubicBezTo>
                    <a:cubicBezTo>
                      <a:pt x="0" y="93"/>
                      <a:pt x="27" y="120"/>
                      <a:pt x="60" y="120"/>
                    </a:cubicBezTo>
                    <a:cubicBezTo>
                      <a:pt x="300" y="120"/>
                      <a:pt x="300" y="120"/>
                      <a:pt x="300" y="120"/>
                    </a:cubicBezTo>
                    <a:cubicBezTo>
                      <a:pt x="333" y="120"/>
                      <a:pt x="360" y="93"/>
                      <a:pt x="360" y="60"/>
                    </a:cubicBezTo>
                    <a:cubicBezTo>
                      <a:pt x="360" y="27"/>
                      <a:pt x="333" y="0"/>
                      <a:pt x="3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4" name="Freeform 29"/>
              <p:cNvSpPr>
                <a:spLocks/>
              </p:cNvSpPr>
              <p:nvPr/>
            </p:nvSpPr>
            <p:spPr bwMode="auto">
              <a:xfrm>
                <a:off x="8245475" y="3979863"/>
                <a:ext cx="53975" cy="17463"/>
              </a:xfrm>
              <a:custGeom>
                <a:avLst/>
                <a:gdLst>
                  <a:gd name="T0" fmla="*/ 300 w 360"/>
                  <a:gd name="T1" fmla="*/ 0 h 120"/>
                  <a:gd name="T2" fmla="*/ 60 w 360"/>
                  <a:gd name="T3" fmla="*/ 0 h 120"/>
                  <a:gd name="T4" fmla="*/ 0 w 360"/>
                  <a:gd name="T5" fmla="*/ 60 h 120"/>
                  <a:gd name="T6" fmla="*/ 60 w 360"/>
                  <a:gd name="T7" fmla="*/ 120 h 120"/>
                  <a:gd name="T8" fmla="*/ 300 w 360"/>
                  <a:gd name="T9" fmla="*/ 120 h 120"/>
                  <a:gd name="T10" fmla="*/ 360 w 360"/>
                  <a:gd name="T11" fmla="*/ 60 h 120"/>
                  <a:gd name="T12" fmla="*/ 300 w 360"/>
                  <a:gd name="T13" fmla="*/ 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0" h="120">
                    <a:moveTo>
                      <a:pt x="300" y="0"/>
                    </a:moveTo>
                    <a:cubicBezTo>
                      <a:pt x="60" y="0"/>
                      <a:pt x="60" y="0"/>
                      <a:pt x="60" y="0"/>
                    </a:cubicBezTo>
                    <a:cubicBezTo>
                      <a:pt x="27" y="0"/>
                      <a:pt x="0" y="27"/>
                      <a:pt x="0" y="60"/>
                    </a:cubicBezTo>
                    <a:cubicBezTo>
                      <a:pt x="0" y="93"/>
                      <a:pt x="27" y="120"/>
                      <a:pt x="60" y="120"/>
                    </a:cubicBezTo>
                    <a:cubicBezTo>
                      <a:pt x="300" y="120"/>
                      <a:pt x="300" y="120"/>
                      <a:pt x="300" y="120"/>
                    </a:cubicBezTo>
                    <a:cubicBezTo>
                      <a:pt x="333" y="120"/>
                      <a:pt x="360" y="93"/>
                      <a:pt x="360" y="60"/>
                    </a:cubicBezTo>
                    <a:cubicBezTo>
                      <a:pt x="360" y="27"/>
                      <a:pt x="333" y="0"/>
                      <a:pt x="3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5" name="Freeform 30"/>
              <p:cNvSpPr>
                <a:spLocks noEditPoints="1"/>
              </p:cNvSpPr>
              <p:nvPr/>
            </p:nvSpPr>
            <p:spPr bwMode="auto">
              <a:xfrm>
                <a:off x="8208963" y="3762375"/>
                <a:ext cx="306387" cy="306388"/>
              </a:xfrm>
              <a:custGeom>
                <a:avLst/>
                <a:gdLst>
                  <a:gd name="T0" fmla="*/ 1808 w 2048"/>
                  <a:gd name="T1" fmla="*/ 240 h 2048"/>
                  <a:gd name="T2" fmla="*/ 1628 w 2048"/>
                  <a:gd name="T3" fmla="*/ 0 h 2048"/>
                  <a:gd name="T4" fmla="*/ 1448 w 2048"/>
                  <a:gd name="T5" fmla="*/ 240 h 2048"/>
                  <a:gd name="T6" fmla="*/ 1208 w 2048"/>
                  <a:gd name="T7" fmla="*/ 180 h 2048"/>
                  <a:gd name="T8" fmla="*/ 848 w 2048"/>
                  <a:gd name="T9" fmla="*/ 180 h 2048"/>
                  <a:gd name="T10" fmla="*/ 600 w 2048"/>
                  <a:gd name="T11" fmla="*/ 240 h 2048"/>
                  <a:gd name="T12" fmla="*/ 420 w 2048"/>
                  <a:gd name="T13" fmla="*/ 0 h 2048"/>
                  <a:gd name="T14" fmla="*/ 240 w 2048"/>
                  <a:gd name="T15" fmla="*/ 240 h 2048"/>
                  <a:gd name="T16" fmla="*/ 0 w 2048"/>
                  <a:gd name="T17" fmla="*/ 420 h 2048"/>
                  <a:gd name="T18" fmla="*/ 180 w 2048"/>
                  <a:gd name="T19" fmla="*/ 1928 h 2048"/>
                  <a:gd name="T20" fmla="*/ 1508 w 2048"/>
                  <a:gd name="T21" fmla="*/ 2048 h 2048"/>
                  <a:gd name="T22" fmla="*/ 2048 w 2048"/>
                  <a:gd name="T23" fmla="*/ 420 h 2048"/>
                  <a:gd name="T24" fmla="*/ 1568 w 2048"/>
                  <a:gd name="T25" fmla="*/ 180 h 2048"/>
                  <a:gd name="T26" fmla="*/ 1688 w 2048"/>
                  <a:gd name="T27" fmla="*/ 180 h 2048"/>
                  <a:gd name="T28" fmla="*/ 1628 w 2048"/>
                  <a:gd name="T29" fmla="*/ 480 h 2048"/>
                  <a:gd name="T30" fmla="*/ 1568 w 2048"/>
                  <a:gd name="T31" fmla="*/ 180 h 2048"/>
                  <a:gd name="T32" fmla="*/ 968 w 2048"/>
                  <a:gd name="T33" fmla="*/ 300 h 2048"/>
                  <a:gd name="T34" fmla="*/ 968 w 2048"/>
                  <a:gd name="T35" fmla="*/ 180 h 2048"/>
                  <a:gd name="T36" fmla="*/ 1088 w 2048"/>
                  <a:gd name="T37" fmla="*/ 180 h 2048"/>
                  <a:gd name="T38" fmla="*/ 1028 w 2048"/>
                  <a:gd name="T39" fmla="*/ 480 h 2048"/>
                  <a:gd name="T40" fmla="*/ 968 w 2048"/>
                  <a:gd name="T41" fmla="*/ 300 h 2048"/>
                  <a:gd name="T42" fmla="*/ 420 w 2048"/>
                  <a:gd name="T43" fmla="*/ 120 h 2048"/>
                  <a:gd name="T44" fmla="*/ 480 w 2048"/>
                  <a:gd name="T45" fmla="*/ 420 h 2048"/>
                  <a:gd name="T46" fmla="*/ 360 w 2048"/>
                  <a:gd name="T47" fmla="*/ 420 h 2048"/>
                  <a:gd name="T48" fmla="*/ 1508 w 2048"/>
                  <a:gd name="T49" fmla="*/ 1928 h 2048"/>
                  <a:gd name="T50" fmla="*/ 1508 w 2048"/>
                  <a:gd name="T51" fmla="*/ 1088 h 2048"/>
                  <a:gd name="T52" fmla="*/ 1508 w 2048"/>
                  <a:gd name="T53" fmla="*/ 1928 h 2048"/>
                  <a:gd name="T54" fmla="*/ 1508 w 2048"/>
                  <a:gd name="T55" fmla="*/ 968 h 2048"/>
                  <a:gd name="T56" fmla="*/ 1148 w 2048"/>
                  <a:gd name="T57" fmla="*/ 1088 h 2048"/>
                  <a:gd name="T58" fmla="*/ 848 w 2048"/>
                  <a:gd name="T59" fmla="*/ 1148 h 2048"/>
                  <a:gd name="T60" fmla="*/ 1059 w 2048"/>
                  <a:gd name="T61" fmla="*/ 1208 h 2048"/>
                  <a:gd name="T62" fmla="*/ 908 w 2048"/>
                  <a:gd name="T63" fmla="*/ 1448 h 2048"/>
                  <a:gd name="T64" fmla="*/ 908 w 2048"/>
                  <a:gd name="T65" fmla="*/ 1568 h 2048"/>
                  <a:gd name="T66" fmla="*/ 1059 w 2048"/>
                  <a:gd name="T67" fmla="*/ 1808 h 2048"/>
                  <a:gd name="T68" fmla="*/ 120 w 2048"/>
                  <a:gd name="T69" fmla="*/ 1748 h 2048"/>
                  <a:gd name="T70" fmla="*/ 1928 w 2048"/>
                  <a:gd name="T71" fmla="*/ 848 h 2048"/>
                  <a:gd name="T72" fmla="*/ 1928 w 2048"/>
                  <a:gd name="T73" fmla="*/ 728 h 2048"/>
                  <a:gd name="T74" fmla="*/ 120 w 2048"/>
                  <a:gd name="T75" fmla="*/ 420 h 2048"/>
                  <a:gd name="T76" fmla="*/ 240 w 2048"/>
                  <a:gd name="T77" fmla="*/ 360 h 2048"/>
                  <a:gd name="T78" fmla="*/ 420 w 2048"/>
                  <a:gd name="T79" fmla="*/ 600 h 2048"/>
                  <a:gd name="T80" fmla="*/ 600 w 2048"/>
                  <a:gd name="T81" fmla="*/ 360 h 2048"/>
                  <a:gd name="T82" fmla="*/ 848 w 2048"/>
                  <a:gd name="T83" fmla="*/ 420 h 2048"/>
                  <a:gd name="T84" fmla="*/ 1208 w 2048"/>
                  <a:gd name="T85" fmla="*/ 420 h 2048"/>
                  <a:gd name="T86" fmla="*/ 1448 w 2048"/>
                  <a:gd name="T87" fmla="*/ 360 h 2048"/>
                  <a:gd name="T88" fmla="*/ 1628 w 2048"/>
                  <a:gd name="T89" fmla="*/ 600 h 2048"/>
                  <a:gd name="T90" fmla="*/ 1808 w 2048"/>
                  <a:gd name="T91" fmla="*/ 360 h 2048"/>
                  <a:gd name="T92" fmla="*/ 1928 w 2048"/>
                  <a:gd name="T93" fmla="*/ 420 h 20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2048" h="2048">
                    <a:moveTo>
                      <a:pt x="1868" y="240"/>
                    </a:moveTo>
                    <a:cubicBezTo>
                      <a:pt x="1808" y="240"/>
                      <a:pt x="1808" y="240"/>
                      <a:pt x="1808" y="240"/>
                    </a:cubicBezTo>
                    <a:cubicBezTo>
                      <a:pt x="1808" y="180"/>
                      <a:pt x="1808" y="180"/>
                      <a:pt x="1808" y="180"/>
                    </a:cubicBezTo>
                    <a:cubicBezTo>
                      <a:pt x="1808" y="81"/>
                      <a:pt x="1727" y="0"/>
                      <a:pt x="1628" y="0"/>
                    </a:cubicBezTo>
                    <a:cubicBezTo>
                      <a:pt x="1529" y="0"/>
                      <a:pt x="1448" y="81"/>
                      <a:pt x="1448" y="180"/>
                    </a:cubicBezTo>
                    <a:cubicBezTo>
                      <a:pt x="1448" y="240"/>
                      <a:pt x="1448" y="240"/>
                      <a:pt x="1448" y="240"/>
                    </a:cubicBezTo>
                    <a:cubicBezTo>
                      <a:pt x="1208" y="240"/>
                      <a:pt x="1208" y="240"/>
                      <a:pt x="1208" y="240"/>
                    </a:cubicBezTo>
                    <a:cubicBezTo>
                      <a:pt x="1208" y="180"/>
                      <a:pt x="1208" y="180"/>
                      <a:pt x="1208" y="180"/>
                    </a:cubicBezTo>
                    <a:cubicBezTo>
                      <a:pt x="1208" y="81"/>
                      <a:pt x="1127" y="0"/>
                      <a:pt x="1028" y="0"/>
                    </a:cubicBezTo>
                    <a:cubicBezTo>
                      <a:pt x="929" y="0"/>
                      <a:pt x="848" y="81"/>
                      <a:pt x="848" y="180"/>
                    </a:cubicBezTo>
                    <a:cubicBezTo>
                      <a:pt x="848" y="240"/>
                      <a:pt x="848" y="240"/>
                      <a:pt x="848" y="240"/>
                    </a:cubicBezTo>
                    <a:cubicBezTo>
                      <a:pt x="600" y="240"/>
                      <a:pt x="600" y="240"/>
                      <a:pt x="600" y="240"/>
                    </a:cubicBezTo>
                    <a:cubicBezTo>
                      <a:pt x="600" y="180"/>
                      <a:pt x="600" y="180"/>
                      <a:pt x="600" y="180"/>
                    </a:cubicBezTo>
                    <a:cubicBezTo>
                      <a:pt x="600" y="81"/>
                      <a:pt x="519" y="0"/>
                      <a:pt x="420" y="0"/>
                    </a:cubicBezTo>
                    <a:cubicBezTo>
                      <a:pt x="321" y="0"/>
                      <a:pt x="240" y="81"/>
                      <a:pt x="240" y="180"/>
                    </a:cubicBezTo>
                    <a:cubicBezTo>
                      <a:pt x="240" y="240"/>
                      <a:pt x="240" y="240"/>
                      <a:pt x="240" y="240"/>
                    </a:cubicBezTo>
                    <a:cubicBezTo>
                      <a:pt x="180" y="240"/>
                      <a:pt x="180" y="240"/>
                      <a:pt x="180" y="240"/>
                    </a:cubicBezTo>
                    <a:cubicBezTo>
                      <a:pt x="81" y="240"/>
                      <a:pt x="0" y="321"/>
                      <a:pt x="0" y="420"/>
                    </a:cubicBezTo>
                    <a:cubicBezTo>
                      <a:pt x="0" y="1748"/>
                      <a:pt x="0" y="1748"/>
                      <a:pt x="0" y="1748"/>
                    </a:cubicBezTo>
                    <a:cubicBezTo>
                      <a:pt x="0" y="1847"/>
                      <a:pt x="81" y="1928"/>
                      <a:pt x="180" y="1928"/>
                    </a:cubicBezTo>
                    <a:cubicBezTo>
                      <a:pt x="1169" y="1928"/>
                      <a:pt x="1169" y="1928"/>
                      <a:pt x="1169" y="1928"/>
                    </a:cubicBezTo>
                    <a:cubicBezTo>
                      <a:pt x="1262" y="2003"/>
                      <a:pt x="1380" y="2048"/>
                      <a:pt x="1508" y="2048"/>
                    </a:cubicBezTo>
                    <a:cubicBezTo>
                      <a:pt x="1806" y="2048"/>
                      <a:pt x="2048" y="1806"/>
                      <a:pt x="2048" y="1508"/>
                    </a:cubicBezTo>
                    <a:cubicBezTo>
                      <a:pt x="2048" y="420"/>
                      <a:pt x="2048" y="420"/>
                      <a:pt x="2048" y="420"/>
                    </a:cubicBezTo>
                    <a:cubicBezTo>
                      <a:pt x="2048" y="321"/>
                      <a:pt x="1967" y="240"/>
                      <a:pt x="1868" y="240"/>
                    </a:cubicBezTo>
                    <a:close/>
                    <a:moveTo>
                      <a:pt x="1568" y="180"/>
                    </a:moveTo>
                    <a:cubicBezTo>
                      <a:pt x="1568" y="147"/>
                      <a:pt x="1595" y="120"/>
                      <a:pt x="1628" y="120"/>
                    </a:cubicBezTo>
                    <a:cubicBezTo>
                      <a:pt x="1661" y="120"/>
                      <a:pt x="1688" y="147"/>
                      <a:pt x="1688" y="180"/>
                    </a:cubicBezTo>
                    <a:cubicBezTo>
                      <a:pt x="1688" y="420"/>
                      <a:pt x="1688" y="420"/>
                      <a:pt x="1688" y="420"/>
                    </a:cubicBezTo>
                    <a:cubicBezTo>
                      <a:pt x="1688" y="453"/>
                      <a:pt x="1661" y="480"/>
                      <a:pt x="1628" y="480"/>
                    </a:cubicBezTo>
                    <a:cubicBezTo>
                      <a:pt x="1595" y="480"/>
                      <a:pt x="1568" y="453"/>
                      <a:pt x="1568" y="420"/>
                    </a:cubicBezTo>
                    <a:lnTo>
                      <a:pt x="1568" y="180"/>
                    </a:lnTo>
                    <a:close/>
                    <a:moveTo>
                      <a:pt x="968" y="300"/>
                    </a:moveTo>
                    <a:cubicBezTo>
                      <a:pt x="968" y="300"/>
                      <a:pt x="968" y="300"/>
                      <a:pt x="968" y="300"/>
                    </a:cubicBezTo>
                    <a:cubicBezTo>
                      <a:pt x="968" y="300"/>
                      <a:pt x="968" y="300"/>
                      <a:pt x="968" y="300"/>
                    </a:cubicBezTo>
                    <a:cubicBezTo>
                      <a:pt x="968" y="180"/>
                      <a:pt x="968" y="180"/>
                      <a:pt x="968" y="180"/>
                    </a:cubicBezTo>
                    <a:cubicBezTo>
                      <a:pt x="968" y="147"/>
                      <a:pt x="995" y="120"/>
                      <a:pt x="1028" y="120"/>
                    </a:cubicBezTo>
                    <a:cubicBezTo>
                      <a:pt x="1061" y="120"/>
                      <a:pt x="1088" y="147"/>
                      <a:pt x="1088" y="180"/>
                    </a:cubicBezTo>
                    <a:cubicBezTo>
                      <a:pt x="1088" y="420"/>
                      <a:pt x="1088" y="420"/>
                      <a:pt x="1088" y="420"/>
                    </a:cubicBezTo>
                    <a:cubicBezTo>
                      <a:pt x="1088" y="453"/>
                      <a:pt x="1061" y="480"/>
                      <a:pt x="1028" y="480"/>
                    </a:cubicBezTo>
                    <a:cubicBezTo>
                      <a:pt x="995" y="480"/>
                      <a:pt x="968" y="453"/>
                      <a:pt x="968" y="420"/>
                    </a:cubicBezTo>
                    <a:lnTo>
                      <a:pt x="968" y="300"/>
                    </a:lnTo>
                    <a:close/>
                    <a:moveTo>
                      <a:pt x="360" y="180"/>
                    </a:moveTo>
                    <a:cubicBezTo>
                      <a:pt x="360" y="147"/>
                      <a:pt x="387" y="120"/>
                      <a:pt x="420" y="120"/>
                    </a:cubicBezTo>
                    <a:cubicBezTo>
                      <a:pt x="453" y="120"/>
                      <a:pt x="480" y="147"/>
                      <a:pt x="480" y="180"/>
                    </a:cubicBezTo>
                    <a:cubicBezTo>
                      <a:pt x="480" y="420"/>
                      <a:pt x="480" y="420"/>
                      <a:pt x="480" y="420"/>
                    </a:cubicBezTo>
                    <a:cubicBezTo>
                      <a:pt x="480" y="453"/>
                      <a:pt x="453" y="480"/>
                      <a:pt x="420" y="480"/>
                    </a:cubicBezTo>
                    <a:cubicBezTo>
                      <a:pt x="387" y="480"/>
                      <a:pt x="360" y="453"/>
                      <a:pt x="360" y="420"/>
                    </a:cubicBezTo>
                    <a:lnTo>
                      <a:pt x="360" y="180"/>
                    </a:lnTo>
                    <a:close/>
                    <a:moveTo>
                      <a:pt x="1508" y="1928"/>
                    </a:moveTo>
                    <a:cubicBezTo>
                      <a:pt x="1276" y="1928"/>
                      <a:pt x="1088" y="1740"/>
                      <a:pt x="1088" y="1508"/>
                    </a:cubicBezTo>
                    <a:cubicBezTo>
                      <a:pt x="1088" y="1276"/>
                      <a:pt x="1276" y="1088"/>
                      <a:pt x="1508" y="1088"/>
                    </a:cubicBezTo>
                    <a:cubicBezTo>
                      <a:pt x="1740" y="1088"/>
                      <a:pt x="1928" y="1276"/>
                      <a:pt x="1928" y="1508"/>
                    </a:cubicBezTo>
                    <a:cubicBezTo>
                      <a:pt x="1928" y="1740"/>
                      <a:pt x="1740" y="1928"/>
                      <a:pt x="1508" y="1928"/>
                    </a:cubicBezTo>
                    <a:close/>
                    <a:moveTo>
                      <a:pt x="1928" y="1169"/>
                    </a:moveTo>
                    <a:cubicBezTo>
                      <a:pt x="1829" y="1046"/>
                      <a:pt x="1677" y="968"/>
                      <a:pt x="1508" y="968"/>
                    </a:cubicBezTo>
                    <a:cubicBezTo>
                      <a:pt x="1378" y="968"/>
                      <a:pt x="1259" y="1014"/>
                      <a:pt x="1166" y="1091"/>
                    </a:cubicBezTo>
                    <a:cubicBezTo>
                      <a:pt x="1160" y="1089"/>
                      <a:pt x="1154" y="1088"/>
                      <a:pt x="1148" y="1088"/>
                    </a:cubicBezTo>
                    <a:cubicBezTo>
                      <a:pt x="908" y="1088"/>
                      <a:pt x="908" y="1088"/>
                      <a:pt x="908" y="1088"/>
                    </a:cubicBezTo>
                    <a:cubicBezTo>
                      <a:pt x="875" y="1088"/>
                      <a:pt x="848" y="1115"/>
                      <a:pt x="848" y="1148"/>
                    </a:cubicBezTo>
                    <a:cubicBezTo>
                      <a:pt x="848" y="1181"/>
                      <a:pt x="875" y="1208"/>
                      <a:pt x="908" y="1208"/>
                    </a:cubicBezTo>
                    <a:cubicBezTo>
                      <a:pt x="1059" y="1208"/>
                      <a:pt x="1059" y="1208"/>
                      <a:pt x="1059" y="1208"/>
                    </a:cubicBezTo>
                    <a:cubicBezTo>
                      <a:pt x="1012" y="1278"/>
                      <a:pt x="981" y="1360"/>
                      <a:pt x="971" y="1448"/>
                    </a:cubicBezTo>
                    <a:cubicBezTo>
                      <a:pt x="908" y="1448"/>
                      <a:pt x="908" y="1448"/>
                      <a:pt x="908" y="1448"/>
                    </a:cubicBezTo>
                    <a:cubicBezTo>
                      <a:pt x="875" y="1448"/>
                      <a:pt x="848" y="1475"/>
                      <a:pt x="848" y="1508"/>
                    </a:cubicBezTo>
                    <a:cubicBezTo>
                      <a:pt x="848" y="1541"/>
                      <a:pt x="875" y="1568"/>
                      <a:pt x="908" y="1568"/>
                    </a:cubicBezTo>
                    <a:cubicBezTo>
                      <a:pt x="971" y="1568"/>
                      <a:pt x="971" y="1568"/>
                      <a:pt x="971" y="1568"/>
                    </a:cubicBezTo>
                    <a:cubicBezTo>
                      <a:pt x="981" y="1656"/>
                      <a:pt x="1012" y="1738"/>
                      <a:pt x="1059" y="1808"/>
                    </a:cubicBezTo>
                    <a:cubicBezTo>
                      <a:pt x="180" y="1808"/>
                      <a:pt x="180" y="1808"/>
                      <a:pt x="180" y="1808"/>
                    </a:cubicBezTo>
                    <a:cubicBezTo>
                      <a:pt x="147" y="1808"/>
                      <a:pt x="120" y="1781"/>
                      <a:pt x="120" y="1748"/>
                    </a:cubicBezTo>
                    <a:cubicBezTo>
                      <a:pt x="120" y="848"/>
                      <a:pt x="120" y="848"/>
                      <a:pt x="120" y="848"/>
                    </a:cubicBezTo>
                    <a:cubicBezTo>
                      <a:pt x="1928" y="848"/>
                      <a:pt x="1928" y="848"/>
                      <a:pt x="1928" y="848"/>
                    </a:cubicBezTo>
                    <a:lnTo>
                      <a:pt x="1928" y="1169"/>
                    </a:lnTo>
                    <a:close/>
                    <a:moveTo>
                      <a:pt x="1928" y="728"/>
                    </a:moveTo>
                    <a:cubicBezTo>
                      <a:pt x="120" y="728"/>
                      <a:pt x="120" y="728"/>
                      <a:pt x="120" y="728"/>
                    </a:cubicBezTo>
                    <a:cubicBezTo>
                      <a:pt x="120" y="420"/>
                      <a:pt x="120" y="420"/>
                      <a:pt x="120" y="420"/>
                    </a:cubicBezTo>
                    <a:cubicBezTo>
                      <a:pt x="120" y="387"/>
                      <a:pt x="147" y="360"/>
                      <a:pt x="180" y="360"/>
                    </a:cubicBezTo>
                    <a:cubicBezTo>
                      <a:pt x="240" y="360"/>
                      <a:pt x="240" y="360"/>
                      <a:pt x="240" y="360"/>
                    </a:cubicBezTo>
                    <a:cubicBezTo>
                      <a:pt x="240" y="420"/>
                      <a:pt x="240" y="420"/>
                      <a:pt x="240" y="420"/>
                    </a:cubicBezTo>
                    <a:cubicBezTo>
                      <a:pt x="240" y="519"/>
                      <a:pt x="321" y="600"/>
                      <a:pt x="420" y="600"/>
                    </a:cubicBezTo>
                    <a:cubicBezTo>
                      <a:pt x="519" y="600"/>
                      <a:pt x="600" y="519"/>
                      <a:pt x="600" y="420"/>
                    </a:cubicBezTo>
                    <a:cubicBezTo>
                      <a:pt x="600" y="360"/>
                      <a:pt x="600" y="360"/>
                      <a:pt x="600" y="360"/>
                    </a:cubicBezTo>
                    <a:cubicBezTo>
                      <a:pt x="848" y="360"/>
                      <a:pt x="848" y="360"/>
                      <a:pt x="848" y="360"/>
                    </a:cubicBezTo>
                    <a:cubicBezTo>
                      <a:pt x="848" y="420"/>
                      <a:pt x="848" y="420"/>
                      <a:pt x="848" y="420"/>
                    </a:cubicBezTo>
                    <a:cubicBezTo>
                      <a:pt x="848" y="519"/>
                      <a:pt x="929" y="600"/>
                      <a:pt x="1028" y="600"/>
                    </a:cubicBezTo>
                    <a:cubicBezTo>
                      <a:pt x="1127" y="600"/>
                      <a:pt x="1208" y="519"/>
                      <a:pt x="1208" y="420"/>
                    </a:cubicBezTo>
                    <a:cubicBezTo>
                      <a:pt x="1208" y="360"/>
                      <a:pt x="1208" y="360"/>
                      <a:pt x="1208" y="360"/>
                    </a:cubicBezTo>
                    <a:cubicBezTo>
                      <a:pt x="1448" y="360"/>
                      <a:pt x="1448" y="360"/>
                      <a:pt x="1448" y="360"/>
                    </a:cubicBezTo>
                    <a:cubicBezTo>
                      <a:pt x="1448" y="420"/>
                      <a:pt x="1448" y="420"/>
                      <a:pt x="1448" y="420"/>
                    </a:cubicBezTo>
                    <a:cubicBezTo>
                      <a:pt x="1448" y="519"/>
                      <a:pt x="1529" y="600"/>
                      <a:pt x="1628" y="600"/>
                    </a:cubicBezTo>
                    <a:cubicBezTo>
                      <a:pt x="1727" y="600"/>
                      <a:pt x="1808" y="519"/>
                      <a:pt x="1808" y="420"/>
                    </a:cubicBezTo>
                    <a:cubicBezTo>
                      <a:pt x="1808" y="360"/>
                      <a:pt x="1808" y="360"/>
                      <a:pt x="1808" y="360"/>
                    </a:cubicBezTo>
                    <a:cubicBezTo>
                      <a:pt x="1868" y="360"/>
                      <a:pt x="1868" y="360"/>
                      <a:pt x="1868" y="360"/>
                    </a:cubicBezTo>
                    <a:cubicBezTo>
                      <a:pt x="1901" y="360"/>
                      <a:pt x="1928" y="387"/>
                      <a:pt x="1928" y="420"/>
                    </a:cubicBezTo>
                    <a:lnTo>
                      <a:pt x="1928" y="72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177" name="Rectangle 17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6943564" y="1381938"/>
            <a:ext cx="495949" cy="744794"/>
          </a:xfrm>
          <a:prstGeom prst="rect">
            <a:avLst/>
          </a:prstGeom>
          <a:solidFill>
            <a:srgbClr val="577D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Rectangle 149"/>
          <p:cNvSpPr/>
          <p:nvPr/>
        </p:nvSpPr>
        <p:spPr>
          <a:xfrm>
            <a:off x="6246448" y="1894684"/>
            <a:ext cx="5203812" cy="4239416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e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DCD843C5-0DBD-4721-ACAD-288CC256EF82}"/>
              </a:ext>
            </a:extLst>
          </p:cNvPr>
          <p:cNvSpPr txBox="1"/>
          <p:nvPr/>
        </p:nvSpPr>
        <p:spPr>
          <a:xfrm>
            <a:off x="4401241" y="165381"/>
            <a:ext cx="3389518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3200" b="1" dirty="0">
                <a:solidFill>
                  <a:srgbClr val="30353F"/>
                </a:solidFill>
                <a:latin typeface="Bahnschrift SemiBold SemiConden" panose="020B0502040204020203" pitchFamily="34" charset="0"/>
              </a:rPr>
              <a:t>GENERAL PROBLEMS</a:t>
            </a:r>
          </a:p>
        </p:txBody>
      </p:sp>
      <p:sp>
        <p:nvSpPr>
          <p:cNvPr id="4" name="Title 3" hidden="1">
            <a:extLst>
              <a:ext uri="{FF2B5EF4-FFF2-40B4-BE49-F238E27FC236}">
                <a16:creationId xmlns:a16="http://schemas.microsoft.com/office/drawing/2014/main" id="{19D7E498-2D9B-4F60-93FF-25DEC5873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Slide 3</a:t>
            </a:r>
          </a:p>
        </p:txBody>
      </p:sp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1814F7D7-AA20-5F95-231D-31691D5769F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02017033"/>
              </p:ext>
            </p:extLst>
          </p:nvPr>
        </p:nvGraphicFramePr>
        <p:xfrm>
          <a:off x="6325502" y="2175586"/>
          <a:ext cx="5163482" cy="37344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4" name="Rectangle 13">
            <a:extLst>
              <a:ext uri="{FF2B5EF4-FFF2-40B4-BE49-F238E27FC236}">
                <a16:creationId xmlns:a16="http://schemas.microsoft.com/office/drawing/2014/main" id="{B0E2C1CD-4A25-A12B-F7C6-8840672A167A}"/>
              </a:ext>
            </a:extLst>
          </p:cNvPr>
          <p:cNvSpPr/>
          <p:nvPr/>
        </p:nvSpPr>
        <p:spPr>
          <a:xfrm>
            <a:off x="8740877" y="3803446"/>
            <a:ext cx="186813" cy="158956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BD7F63EF-5222-CFF9-71D2-EFB22A422A00}"/>
              </a:ext>
            </a:extLst>
          </p:cNvPr>
          <p:cNvSpPr/>
          <p:nvPr/>
        </p:nvSpPr>
        <p:spPr>
          <a:xfrm>
            <a:off x="6938548" y="1110645"/>
            <a:ext cx="495819" cy="463578"/>
          </a:xfrm>
          <a:prstGeom prst="ellipse">
            <a:avLst/>
          </a:prstGeom>
          <a:solidFill>
            <a:srgbClr val="577D86"/>
          </a:solidFill>
          <a:ln w="254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7C769933-A0C0-08B3-8AF6-972F29F83237}"/>
              </a:ext>
            </a:extLst>
          </p:cNvPr>
          <p:cNvGrpSpPr/>
          <p:nvPr/>
        </p:nvGrpSpPr>
        <p:grpSpPr>
          <a:xfrm>
            <a:off x="7008386" y="1267123"/>
            <a:ext cx="340015" cy="193164"/>
            <a:chOff x="1159669" y="2903826"/>
            <a:chExt cx="340015" cy="193164"/>
          </a:xfrm>
        </p:grpSpPr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E14AFD48-44DB-3720-87ED-471659E8787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59669" y="2903826"/>
              <a:ext cx="340015" cy="193164"/>
            </a:xfrm>
            <a:custGeom>
              <a:avLst/>
              <a:gdLst>
                <a:gd name="T0" fmla="*/ 2004 w 2048"/>
                <a:gd name="T1" fmla="*/ 0 h 1162"/>
                <a:gd name="T2" fmla="*/ 44 w 2048"/>
                <a:gd name="T3" fmla="*/ 0 h 1162"/>
                <a:gd name="T4" fmla="*/ 0 w 2048"/>
                <a:gd name="T5" fmla="*/ 44 h 1162"/>
                <a:gd name="T6" fmla="*/ 0 w 2048"/>
                <a:gd name="T7" fmla="*/ 1118 h 1162"/>
                <a:gd name="T8" fmla="*/ 44 w 2048"/>
                <a:gd name="T9" fmla="*/ 1162 h 1162"/>
                <a:gd name="T10" fmla="*/ 2004 w 2048"/>
                <a:gd name="T11" fmla="*/ 1162 h 1162"/>
                <a:gd name="T12" fmla="*/ 2048 w 2048"/>
                <a:gd name="T13" fmla="*/ 1118 h 1162"/>
                <a:gd name="T14" fmla="*/ 2048 w 2048"/>
                <a:gd name="T15" fmla="*/ 44 h 1162"/>
                <a:gd name="T16" fmla="*/ 2004 w 2048"/>
                <a:gd name="T17" fmla="*/ 0 h 1162"/>
                <a:gd name="T18" fmla="*/ 88 w 2048"/>
                <a:gd name="T19" fmla="*/ 88 h 1162"/>
                <a:gd name="T20" fmla="*/ 312 w 2048"/>
                <a:gd name="T21" fmla="*/ 88 h 1162"/>
                <a:gd name="T22" fmla="*/ 88 w 2048"/>
                <a:gd name="T23" fmla="*/ 311 h 1162"/>
                <a:gd name="T24" fmla="*/ 88 w 2048"/>
                <a:gd name="T25" fmla="*/ 88 h 1162"/>
                <a:gd name="T26" fmla="*/ 88 w 2048"/>
                <a:gd name="T27" fmla="*/ 1074 h 1162"/>
                <a:gd name="T28" fmla="*/ 88 w 2048"/>
                <a:gd name="T29" fmla="*/ 851 h 1162"/>
                <a:gd name="T30" fmla="*/ 312 w 2048"/>
                <a:gd name="T31" fmla="*/ 1074 h 1162"/>
                <a:gd name="T32" fmla="*/ 88 w 2048"/>
                <a:gd name="T33" fmla="*/ 1074 h 1162"/>
                <a:gd name="T34" fmla="*/ 1960 w 2048"/>
                <a:gd name="T35" fmla="*/ 1074 h 1162"/>
                <a:gd name="T36" fmla="*/ 1736 w 2048"/>
                <a:gd name="T37" fmla="*/ 1074 h 1162"/>
                <a:gd name="T38" fmla="*/ 1960 w 2048"/>
                <a:gd name="T39" fmla="*/ 851 h 1162"/>
                <a:gd name="T40" fmla="*/ 1960 w 2048"/>
                <a:gd name="T41" fmla="*/ 1074 h 1162"/>
                <a:gd name="T42" fmla="*/ 1960 w 2048"/>
                <a:gd name="T43" fmla="*/ 762 h 1162"/>
                <a:gd name="T44" fmla="*/ 1648 w 2048"/>
                <a:gd name="T45" fmla="*/ 1074 h 1162"/>
                <a:gd name="T46" fmla="*/ 400 w 2048"/>
                <a:gd name="T47" fmla="*/ 1074 h 1162"/>
                <a:gd name="T48" fmla="*/ 88 w 2048"/>
                <a:gd name="T49" fmla="*/ 762 h 1162"/>
                <a:gd name="T50" fmla="*/ 88 w 2048"/>
                <a:gd name="T51" fmla="*/ 400 h 1162"/>
                <a:gd name="T52" fmla="*/ 400 w 2048"/>
                <a:gd name="T53" fmla="*/ 88 h 1162"/>
                <a:gd name="T54" fmla="*/ 1648 w 2048"/>
                <a:gd name="T55" fmla="*/ 88 h 1162"/>
                <a:gd name="T56" fmla="*/ 1960 w 2048"/>
                <a:gd name="T57" fmla="*/ 400 h 1162"/>
                <a:gd name="T58" fmla="*/ 1960 w 2048"/>
                <a:gd name="T59" fmla="*/ 762 h 1162"/>
                <a:gd name="T60" fmla="*/ 1960 w 2048"/>
                <a:gd name="T61" fmla="*/ 311 h 1162"/>
                <a:gd name="T62" fmla="*/ 1736 w 2048"/>
                <a:gd name="T63" fmla="*/ 88 h 1162"/>
                <a:gd name="T64" fmla="*/ 1960 w 2048"/>
                <a:gd name="T65" fmla="*/ 88 h 1162"/>
                <a:gd name="T66" fmla="*/ 1960 w 2048"/>
                <a:gd name="T67" fmla="*/ 311 h 1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048" h="1162">
                  <a:moveTo>
                    <a:pt x="2004" y="0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20" y="0"/>
                    <a:pt x="0" y="19"/>
                    <a:pt x="0" y="44"/>
                  </a:cubicBezTo>
                  <a:cubicBezTo>
                    <a:pt x="0" y="1118"/>
                    <a:pt x="0" y="1118"/>
                    <a:pt x="0" y="1118"/>
                  </a:cubicBezTo>
                  <a:cubicBezTo>
                    <a:pt x="0" y="1143"/>
                    <a:pt x="20" y="1162"/>
                    <a:pt x="44" y="1162"/>
                  </a:cubicBezTo>
                  <a:cubicBezTo>
                    <a:pt x="2004" y="1162"/>
                    <a:pt x="2004" y="1162"/>
                    <a:pt x="2004" y="1162"/>
                  </a:cubicBezTo>
                  <a:cubicBezTo>
                    <a:pt x="2028" y="1162"/>
                    <a:pt x="2048" y="1143"/>
                    <a:pt x="2048" y="1118"/>
                  </a:cubicBezTo>
                  <a:cubicBezTo>
                    <a:pt x="2048" y="44"/>
                    <a:pt x="2048" y="44"/>
                    <a:pt x="2048" y="44"/>
                  </a:cubicBezTo>
                  <a:cubicBezTo>
                    <a:pt x="2048" y="19"/>
                    <a:pt x="2028" y="0"/>
                    <a:pt x="2004" y="0"/>
                  </a:cubicBezTo>
                  <a:close/>
                  <a:moveTo>
                    <a:pt x="88" y="88"/>
                  </a:moveTo>
                  <a:cubicBezTo>
                    <a:pt x="312" y="88"/>
                    <a:pt x="312" y="88"/>
                    <a:pt x="312" y="88"/>
                  </a:cubicBezTo>
                  <a:cubicBezTo>
                    <a:pt x="293" y="202"/>
                    <a:pt x="202" y="292"/>
                    <a:pt x="88" y="311"/>
                  </a:cubicBezTo>
                  <a:lnTo>
                    <a:pt x="88" y="88"/>
                  </a:lnTo>
                  <a:close/>
                  <a:moveTo>
                    <a:pt x="88" y="1074"/>
                  </a:moveTo>
                  <a:cubicBezTo>
                    <a:pt x="88" y="851"/>
                    <a:pt x="88" y="851"/>
                    <a:pt x="88" y="851"/>
                  </a:cubicBezTo>
                  <a:cubicBezTo>
                    <a:pt x="202" y="870"/>
                    <a:pt x="293" y="960"/>
                    <a:pt x="312" y="1074"/>
                  </a:cubicBezTo>
                  <a:lnTo>
                    <a:pt x="88" y="1074"/>
                  </a:lnTo>
                  <a:close/>
                  <a:moveTo>
                    <a:pt x="1960" y="1074"/>
                  </a:moveTo>
                  <a:cubicBezTo>
                    <a:pt x="1736" y="1074"/>
                    <a:pt x="1736" y="1074"/>
                    <a:pt x="1736" y="1074"/>
                  </a:cubicBezTo>
                  <a:cubicBezTo>
                    <a:pt x="1755" y="960"/>
                    <a:pt x="1846" y="870"/>
                    <a:pt x="1960" y="851"/>
                  </a:cubicBezTo>
                  <a:lnTo>
                    <a:pt x="1960" y="1074"/>
                  </a:lnTo>
                  <a:close/>
                  <a:moveTo>
                    <a:pt x="1960" y="762"/>
                  </a:moveTo>
                  <a:cubicBezTo>
                    <a:pt x="1797" y="782"/>
                    <a:pt x="1668" y="911"/>
                    <a:pt x="1648" y="1074"/>
                  </a:cubicBezTo>
                  <a:cubicBezTo>
                    <a:pt x="400" y="1074"/>
                    <a:pt x="400" y="1074"/>
                    <a:pt x="400" y="1074"/>
                  </a:cubicBezTo>
                  <a:cubicBezTo>
                    <a:pt x="380" y="911"/>
                    <a:pt x="251" y="782"/>
                    <a:pt x="88" y="762"/>
                  </a:cubicBezTo>
                  <a:cubicBezTo>
                    <a:pt x="88" y="400"/>
                    <a:pt x="88" y="400"/>
                    <a:pt x="88" y="400"/>
                  </a:cubicBezTo>
                  <a:cubicBezTo>
                    <a:pt x="251" y="380"/>
                    <a:pt x="380" y="251"/>
                    <a:pt x="400" y="88"/>
                  </a:cubicBezTo>
                  <a:cubicBezTo>
                    <a:pt x="1648" y="88"/>
                    <a:pt x="1648" y="88"/>
                    <a:pt x="1648" y="88"/>
                  </a:cubicBezTo>
                  <a:cubicBezTo>
                    <a:pt x="1668" y="251"/>
                    <a:pt x="1797" y="380"/>
                    <a:pt x="1960" y="400"/>
                  </a:cubicBezTo>
                  <a:cubicBezTo>
                    <a:pt x="1960" y="762"/>
                    <a:pt x="1960" y="762"/>
                    <a:pt x="1960" y="762"/>
                  </a:cubicBezTo>
                  <a:close/>
                  <a:moveTo>
                    <a:pt x="1960" y="311"/>
                  </a:moveTo>
                  <a:cubicBezTo>
                    <a:pt x="1846" y="292"/>
                    <a:pt x="1755" y="202"/>
                    <a:pt x="1736" y="88"/>
                  </a:cubicBezTo>
                  <a:cubicBezTo>
                    <a:pt x="1960" y="88"/>
                    <a:pt x="1960" y="88"/>
                    <a:pt x="1960" y="88"/>
                  </a:cubicBezTo>
                  <a:lnTo>
                    <a:pt x="1960" y="3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2">
              <a:extLst>
                <a:ext uri="{FF2B5EF4-FFF2-40B4-BE49-F238E27FC236}">
                  <a16:creationId xmlns:a16="http://schemas.microsoft.com/office/drawing/2014/main" id="{D9B23CFC-2EA9-D6FB-0022-CBA065C6557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29141" y="2947881"/>
              <a:ext cx="200507" cy="105619"/>
            </a:xfrm>
            <a:custGeom>
              <a:avLst/>
              <a:gdLst>
                <a:gd name="T0" fmla="*/ 1169 w 1208"/>
                <a:gd name="T1" fmla="*/ 127 h 634"/>
                <a:gd name="T2" fmla="*/ 1081 w 1208"/>
                <a:gd name="T3" fmla="*/ 39 h 634"/>
                <a:gd name="T4" fmla="*/ 1041 w 1208"/>
                <a:gd name="T5" fmla="*/ 0 h 634"/>
                <a:gd name="T6" fmla="*/ 167 w 1208"/>
                <a:gd name="T7" fmla="*/ 0 h 634"/>
                <a:gd name="T8" fmla="*/ 127 w 1208"/>
                <a:gd name="T9" fmla="*/ 39 h 634"/>
                <a:gd name="T10" fmla="*/ 39 w 1208"/>
                <a:gd name="T11" fmla="*/ 127 h 634"/>
                <a:gd name="T12" fmla="*/ 0 w 1208"/>
                <a:gd name="T13" fmla="*/ 167 h 634"/>
                <a:gd name="T14" fmla="*/ 0 w 1208"/>
                <a:gd name="T15" fmla="*/ 467 h 634"/>
                <a:gd name="T16" fmla="*/ 39 w 1208"/>
                <a:gd name="T17" fmla="*/ 507 h 634"/>
                <a:gd name="T18" fmla="*/ 127 w 1208"/>
                <a:gd name="T19" fmla="*/ 595 h 634"/>
                <a:gd name="T20" fmla="*/ 167 w 1208"/>
                <a:gd name="T21" fmla="*/ 634 h 634"/>
                <a:gd name="T22" fmla="*/ 1041 w 1208"/>
                <a:gd name="T23" fmla="*/ 634 h 634"/>
                <a:gd name="T24" fmla="*/ 1081 w 1208"/>
                <a:gd name="T25" fmla="*/ 595 h 634"/>
                <a:gd name="T26" fmla="*/ 1169 w 1208"/>
                <a:gd name="T27" fmla="*/ 507 h 634"/>
                <a:gd name="T28" fmla="*/ 1208 w 1208"/>
                <a:gd name="T29" fmla="*/ 467 h 634"/>
                <a:gd name="T30" fmla="*/ 1208 w 1208"/>
                <a:gd name="T31" fmla="*/ 167 h 634"/>
                <a:gd name="T32" fmla="*/ 1169 w 1208"/>
                <a:gd name="T33" fmla="*/ 127 h 634"/>
                <a:gd name="T34" fmla="*/ 1129 w 1208"/>
                <a:gd name="T35" fmla="*/ 432 h 634"/>
                <a:gd name="T36" fmla="*/ 1006 w 1208"/>
                <a:gd name="T37" fmla="*/ 555 h 634"/>
                <a:gd name="T38" fmla="*/ 202 w 1208"/>
                <a:gd name="T39" fmla="*/ 555 h 634"/>
                <a:gd name="T40" fmla="*/ 79 w 1208"/>
                <a:gd name="T41" fmla="*/ 432 h 634"/>
                <a:gd name="T42" fmla="*/ 79 w 1208"/>
                <a:gd name="T43" fmla="*/ 202 h 634"/>
                <a:gd name="T44" fmla="*/ 202 w 1208"/>
                <a:gd name="T45" fmla="*/ 79 h 634"/>
                <a:gd name="T46" fmla="*/ 1006 w 1208"/>
                <a:gd name="T47" fmla="*/ 79 h 634"/>
                <a:gd name="T48" fmla="*/ 1129 w 1208"/>
                <a:gd name="T49" fmla="*/ 202 h 634"/>
                <a:gd name="T50" fmla="*/ 1129 w 1208"/>
                <a:gd name="T51" fmla="*/ 432 h 6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208" h="634">
                  <a:moveTo>
                    <a:pt x="1169" y="127"/>
                  </a:moveTo>
                  <a:cubicBezTo>
                    <a:pt x="1120" y="127"/>
                    <a:pt x="1081" y="88"/>
                    <a:pt x="1081" y="39"/>
                  </a:cubicBezTo>
                  <a:cubicBezTo>
                    <a:pt x="1081" y="17"/>
                    <a:pt x="1063" y="0"/>
                    <a:pt x="1041" y="0"/>
                  </a:cubicBezTo>
                  <a:cubicBezTo>
                    <a:pt x="167" y="0"/>
                    <a:pt x="167" y="0"/>
                    <a:pt x="167" y="0"/>
                  </a:cubicBezTo>
                  <a:cubicBezTo>
                    <a:pt x="145" y="0"/>
                    <a:pt x="127" y="17"/>
                    <a:pt x="127" y="39"/>
                  </a:cubicBezTo>
                  <a:cubicBezTo>
                    <a:pt x="127" y="88"/>
                    <a:pt x="88" y="127"/>
                    <a:pt x="39" y="127"/>
                  </a:cubicBezTo>
                  <a:cubicBezTo>
                    <a:pt x="17" y="127"/>
                    <a:pt x="0" y="145"/>
                    <a:pt x="0" y="167"/>
                  </a:cubicBezTo>
                  <a:cubicBezTo>
                    <a:pt x="0" y="467"/>
                    <a:pt x="0" y="467"/>
                    <a:pt x="0" y="467"/>
                  </a:cubicBezTo>
                  <a:cubicBezTo>
                    <a:pt x="0" y="489"/>
                    <a:pt x="17" y="507"/>
                    <a:pt x="39" y="507"/>
                  </a:cubicBezTo>
                  <a:cubicBezTo>
                    <a:pt x="88" y="507"/>
                    <a:pt x="127" y="546"/>
                    <a:pt x="127" y="595"/>
                  </a:cubicBezTo>
                  <a:cubicBezTo>
                    <a:pt x="127" y="617"/>
                    <a:pt x="145" y="634"/>
                    <a:pt x="167" y="634"/>
                  </a:cubicBezTo>
                  <a:cubicBezTo>
                    <a:pt x="1041" y="634"/>
                    <a:pt x="1041" y="634"/>
                    <a:pt x="1041" y="634"/>
                  </a:cubicBezTo>
                  <a:cubicBezTo>
                    <a:pt x="1063" y="634"/>
                    <a:pt x="1081" y="617"/>
                    <a:pt x="1081" y="595"/>
                  </a:cubicBezTo>
                  <a:cubicBezTo>
                    <a:pt x="1081" y="546"/>
                    <a:pt x="1120" y="507"/>
                    <a:pt x="1169" y="507"/>
                  </a:cubicBezTo>
                  <a:cubicBezTo>
                    <a:pt x="1191" y="507"/>
                    <a:pt x="1208" y="489"/>
                    <a:pt x="1208" y="467"/>
                  </a:cubicBezTo>
                  <a:cubicBezTo>
                    <a:pt x="1208" y="167"/>
                    <a:pt x="1208" y="167"/>
                    <a:pt x="1208" y="167"/>
                  </a:cubicBezTo>
                  <a:cubicBezTo>
                    <a:pt x="1208" y="145"/>
                    <a:pt x="1191" y="127"/>
                    <a:pt x="1169" y="127"/>
                  </a:cubicBezTo>
                  <a:close/>
                  <a:moveTo>
                    <a:pt x="1129" y="432"/>
                  </a:moveTo>
                  <a:cubicBezTo>
                    <a:pt x="1069" y="447"/>
                    <a:pt x="1021" y="495"/>
                    <a:pt x="1006" y="555"/>
                  </a:cubicBezTo>
                  <a:cubicBezTo>
                    <a:pt x="202" y="555"/>
                    <a:pt x="202" y="555"/>
                    <a:pt x="202" y="555"/>
                  </a:cubicBezTo>
                  <a:cubicBezTo>
                    <a:pt x="187" y="495"/>
                    <a:pt x="139" y="447"/>
                    <a:pt x="79" y="432"/>
                  </a:cubicBezTo>
                  <a:cubicBezTo>
                    <a:pt x="79" y="202"/>
                    <a:pt x="79" y="202"/>
                    <a:pt x="79" y="202"/>
                  </a:cubicBezTo>
                  <a:cubicBezTo>
                    <a:pt x="139" y="187"/>
                    <a:pt x="187" y="139"/>
                    <a:pt x="202" y="79"/>
                  </a:cubicBezTo>
                  <a:cubicBezTo>
                    <a:pt x="1006" y="79"/>
                    <a:pt x="1006" y="79"/>
                    <a:pt x="1006" y="79"/>
                  </a:cubicBezTo>
                  <a:cubicBezTo>
                    <a:pt x="1021" y="139"/>
                    <a:pt x="1069" y="187"/>
                    <a:pt x="1129" y="202"/>
                  </a:cubicBezTo>
                  <a:cubicBezTo>
                    <a:pt x="1129" y="432"/>
                    <a:pt x="1129" y="432"/>
                    <a:pt x="1129" y="43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3">
              <a:extLst>
                <a:ext uri="{FF2B5EF4-FFF2-40B4-BE49-F238E27FC236}">
                  <a16:creationId xmlns:a16="http://schemas.microsoft.com/office/drawing/2014/main" id="{0475BF16-4FAA-A37C-D516-E7F2AFB7AA0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8446" y="2970473"/>
              <a:ext cx="23157" cy="60434"/>
            </a:xfrm>
            <a:custGeom>
              <a:avLst/>
              <a:gdLst>
                <a:gd name="T0" fmla="*/ 99 w 139"/>
                <a:gd name="T1" fmla="*/ 0 h 364"/>
                <a:gd name="T2" fmla="*/ 39 w 139"/>
                <a:gd name="T3" fmla="*/ 0 h 364"/>
                <a:gd name="T4" fmla="*/ 0 w 139"/>
                <a:gd name="T5" fmla="*/ 40 h 364"/>
                <a:gd name="T6" fmla="*/ 39 w 139"/>
                <a:gd name="T7" fmla="*/ 79 h 364"/>
                <a:gd name="T8" fmla="*/ 59 w 139"/>
                <a:gd name="T9" fmla="*/ 79 h 364"/>
                <a:gd name="T10" fmla="*/ 59 w 139"/>
                <a:gd name="T11" fmla="*/ 324 h 364"/>
                <a:gd name="T12" fmla="*/ 99 w 139"/>
                <a:gd name="T13" fmla="*/ 364 h 364"/>
                <a:gd name="T14" fmla="*/ 139 w 139"/>
                <a:gd name="T15" fmla="*/ 324 h 364"/>
                <a:gd name="T16" fmla="*/ 139 w 139"/>
                <a:gd name="T17" fmla="*/ 40 h 364"/>
                <a:gd name="T18" fmla="*/ 99 w 139"/>
                <a:gd name="T19" fmla="*/ 0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9" h="364">
                  <a:moveTo>
                    <a:pt x="99" y="0"/>
                  </a:moveTo>
                  <a:cubicBezTo>
                    <a:pt x="39" y="0"/>
                    <a:pt x="39" y="0"/>
                    <a:pt x="39" y="0"/>
                  </a:cubicBezTo>
                  <a:cubicBezTo>
                    <a:pt x="18" y="0"/>
                    <a:pt x="0" y="18"/>
                    <a:pt x="0" y="40"/>
                  </a:cubicBezTo>
                  <a:cubicBezTo>
                    <a:pt x="0" y="62"/>
                    <a:pt x="18" y="79"/>
                    <a:pt x="39" y="79"/>
                  </a:cubicBezTo>
                  <a:cubicBezTo>
                    <a:pt x="59" y="79"/>
                    <a:pt x="59" y="79"/>
                    <a:pt x="59" y="79"/>
                  </a:cubicBezTo>
                  <a:cubicBezTo>
                    <a:pt x="59" y="324"/>
                    <a:pt x="59" y="324"/>
                    <a:pt x="59" y="324"/>
                  </a:cubicBezTo>
                  <a:cubicBezTo>
                    <a:pt x="59" y="346"/>
                    <a:pt x="77" y="364"/>
                    <a:pt x="99" y="364"/>
                  </a:cubicBezTo>
                  <a:cubicBezTo>
                    <a:pt x="121" y="364"/>
                    <a:pt x="139" y="346"/>
                    <a:pt x="139" y="324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39" y="18"/>
                    <a:pt x="121" y="0"/>
                    <a:pt x="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4">
              <a:extLst>
                <a:ext uri="{FF2B5EF4-FFF2-40B4-BE49-F238E27FC236}">
                  <a16:creationId xmlns:a16="http://schemas.microsoft.com/office/drawing/2014/main" id="{F21A60D7-2007-3773-0466-A524E744DD6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26852" y="2970473"/>
              <a:ext cx="43490" cy="60434"/>
            </a:xfrm>
            <a:custGeom>
              <a:avLst/>
              <a:gdLst>
                <a:gd name="T0" fmla="*/ 222 w 262"/>
                <a:gd name="T1" fmla="*/ 0 h 364"/>
                <a:gd name="T2" fmla="*/ 40 w 262"/>
                <a:gd name="T3" fmla="*/ 0 h 364"/>
                <a:gd name="T4" fmla="*/ 0 w 262"/>
                <a:gd name="T5" fmla="*/ 40 h 364"/>
                <a:gd name="T6" fmla="*/ 0 w 262"/>
                <a:gd name="T7" fmla="*/ 324 h 364"/>
                <a:gd name="T8" fmla="*/ 40 w 262"/>
                <a:gd name="T9" fmla="*/ 364 h 364"/>
                <a:gd name="T10" fmla="*/ 222 w 262"/>
                <a:gd name="T11" fmla="*/ 364 h 364"/>
                <a:gd name="T12" fmla="*/ 262 w 262"/>
                <a:gd name="T13" fmla="*/ 324 h 364"/>
                <a:gd name="T14" fmla="*/ 262 w 262"/>
                <a:gd name="T15" fmla="*/ 40 h 364"/>
                <a:gd name="T16" fmla="*/ 222 w 262"/>
                <a:gd name="T17" fmla="*/ 0 h 364"/>
                <a:gd name="T18" fmla="*/ 183 w 262"/>
                <a:gd name="T19" fmla="*/ 285 h 364"/>
                <a:gd name="T20" fmla="*/ 80 w 262"/>
                <a:gd name="T21" fmla="*/ 285 h 364"/>
                <a:gd name="T22" fmla="*/ 80 w 262"/>
                <a:gd name="T23" fmla="*/ 79 h 364"/>
                <a:gd name="T24" fmla="*/ 183 w 262"/>
                <a:gd name="T25" fmla="*/ 79 h 364"/>
                <a:gd name="T26" fmla="*/ 183 w 262"/>
                <a:gd name="T27" fmla="*/ 285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62" h="364">
                  <a:moveTo>
                    <a:pt x="222" y="0"/>
                  </a:moveTo>
                  <a:cubicBezTo>
                    <a:pt x="40" y="0"/>
                    <a:pt x="40" y="0"/>
                    <a:pt x="40" y="0"/>
                  </a:cubicBezTo>
                  <a:cubicBezTo>
                    <a:pt x="18" y="0"/>
                    <a:pt x="0" y="18"/>
                    <a:pt x="0" y="40"/>
                  </a:cubicBezTo>
                  <a:cubicBezTo>
                    <a:pt x="0" y="324"/>
                    <a:pt x="0" y="324"/>
                    <a:pt x="0" y="324"/>
                  </a:cubicBezTo>
                  <a:cubicBezTo>
                    <a:pt x="0" y="346"/>
                    <a:pt x="18" y="364"/>
                    <a:pt x="40" y="364"/>
                  </a:cubicBezTo>
                  <a:cubicBezTo>
                    <a:pt x="222" y="364"/>
                    <a:pt x="222" y="364"/>
                    <a:pt x="222" y="364"/>
                  </a:cubicBezTo>
                  <a:cubicBezTo>
                    <a:pt x="244" y="364"/>
                    <a:pt x="262" y="346"/>
                    <a:pt x="262" y="324"/>
                  </a:cubicBezTo>
                  <a:cubicBezTo>
                    <a:pt x="262" y="40"/>
                    <a:pt x="262" y="40"/>
                    <a:pt x="262" y="40"/>
                  </a:cubicBezTo>
                  <a:cubicBezTo>
                    <a:pt x="262" y="18"/>
                    <a:pt x="244" y="0"/>
                    <a:pt x="222" y="0"/>
                  </a:cubicBezTo>
                  <a:close/>
                  <a:moveTo>
                    <a:pt x="183" y="285"/>
                  </a:moveTo>
                  <a:cubicBezTo>
                    <a:pt x="80" y="285"/>
                    <a:pt x="80" y="285"/>
                    <a:pt x="80" y="285"/>
                  </a:cubicBezTo>
                  <a:cubicBezTo>
                    <a:pt x="80" y="79"/>
                    <a:pt x="80" y="79"/>
                    <a:pt x="80" y="79"/>
                  </a:cubicBezTo>
                  <a:cubicBezTo>
                    <a:pt x="183" y="79"/>
                    <a:pt x="183" y="79"/>
                    <a:pt x="183" y="79"/>
                  </a:cubicBezTo>
                  <a:lnTo>
                    <a:pt x="183" y="28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1977720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TextBox 75"/>
          <p:cNvSpPr txBox="1"/>
          <p:nvPr/>
        </p:nvSpPr>
        <p:spPr>
          <a:xfrm>
            <a:off x="381000" y="6345823"/>
            <a:ext cx="691536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>
              <a:defRPr sz="1400">
                <a:solidFill>
                  <a:srgbClr val="30353F"/>
                </a:solidFill>
              </a:defRPr>
            </a:lvl1pPr>
          </a:lstStyle>
          <a:p>
            <a:r>
              <a:rPr lang="en-US">
                <a:solidFill>
                  <a:srgbClr val="1F2229"/>
                </a:solidFill>
              </a:rPr>
              <a:t>Your logo</a:t>
            </a:r>
          </a:p>
        </p:txBody>
      </p:sp>
      <p:sp>
        <p:nvSpPr>
          <p:cNvPr id="122" name="TextBox 121"/>
          <p:cNvSpPr txBox="1"/>
          <p:nvPr/>
        </p:nvSpPr>
        <p:spPr>
          <a:xfrm>
            <a:off x="4725432" y="912134"/>
            <a:ext cx="2221762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tabLst>
                <a:tab pos="347663" algn="l"/>
              </a:tabLst>
            </a:pPr>
            <a:r>
              <a:rPr lang="en-IN" dirty="0">
                <a:solidFill>
                  <a:srgbClr val="30353F"/>
                </a:solidFill>
                <a:latin typeface="+mj-lt"/>
              </a:rPr>
              <a:t>           </a:t>
            </a:r>
            <a:r>
              <a:rPr lang="en-IN" dirty="0">
                <a:solidFill>
                  <a:srgbClr val="30353F"/>
                </a:solidFill>
                <a:latin typeface="Dutch801 Rm BT" panose="02020603060505020304" pitchFamily="18" charset="0"/>
              </a:rPr>
              <a:t>Budget Planning</a:t>
            </a:r>
          </a:p>
        </p:txBody>
      </p:sp>
      <p:sp>
        <p:nvSpPr>
          <p:cNvPr id="121" name="TextBox 120"/>
          <p:cNvSpPr txBox="1"/>
          <p:nvPr/>
        </p:nvSpPr>
        <p:spPr>
          <a:xfrm>
            <a:off x="1077022" y="912134"/>
            <a:ext cx="2089418" cy="276999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>
              <a:tabLst>
                <a:tab pos="347663" algn="l"/>
              </a:tabLst>
            </a:pPr>
            <a:r>
              <a:rPr lang="en-IN" dirty="0">
                <a:solidFill>
                  <a:srgbClr val="30353F"/>
                </a:solidFill>
                <a:latin typeface="+mj-lt"/>
              </a:rPr>
              <a:t>    </a:t>
            </a:r>
            <a:r>
              <a:rPr lang="en-IN" dirty="0">
                <a:solidFill>
                  <a:srgbClr val="30353F"/>
                </a:solidFill>
                <a:latin typeface="Dutch801 Rm BT" panose="02020603060505020304" pitchFamily="18" charset="0"/>
              </a:rPr>
              <a:t>Expenses Tracking</a:t>
            </a:r>
            <a:endParaRPr lang="en-US" dirty="0">
              <a:solidFill>
                <a:srgbClr val="30353F"/>
              </a:solidFill>
              <a:latin typeface="Dutch801 Rm BT" panose="02020603060505020304" pitchFamily="18" charset="0"/>
            </a:endParaRPr>
          </a:p>
        </p:txBody>
      </p:sp>
      <p:sp>
        <p:nvSpPr>
          <p:cNvPr id="123" name="TextBox 122"/>
          <p:cNvSpPr txBox="1"/>
          <p:nvPr/>
        </p:nvSpPr>
        <p:spPr>
          <a:xfrm>
            <a:off x="8957488" y="901929"/>
            <a:ext cx="1739259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tabLst>
                <a:tab pos="347663" algn="l"/>
              </a:tabLst>
            </a:pPr>
            <a:r>
              <a:rPr lang="en-IN" dirty="0">
                <a:solidFill>
                  <a:srgbClr val="30353F"/>
                </a:solidFill>
                <a:latin typeface="Sagona Book (Headings)"/>
              </a:rPr>
              <a:t>            </a:t>
            </a:r>
            <a:r>
              <a:rPr lang="en-IN" dirty="0">
                <a:solidFill>
                  <a:srgbClr val="30353F"/>
                </a:solidFill>
                <a:latin typeface="Dutch801 Rm BT" panose="02020603060505020304" pitchFamily="18" charset="0"/>
              </a:rPr>
              <a:t>Goal Setting</a:t>
            </a:r>
            <a:endParaRPr lang="en-US" dirty="0">
              <a:solidFill>
                <a:srgbClr val="30353F"/>
              </a:solidFill>
              <a:latin typeface="Dutch801 Rm BT" panose="02020603060505020304" pitchFamily="18" charset="0"/>
            </a:endParaRPr>
          </a:p>
        </p:txBody>
      </p:sp>
      <p:sp>
        <p:nvSpPr>
          <p:cNvPr id="138" name="Rectangle 13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14510" y="2534138"/>
            <a:ext cx="2162981" cy="3472192"/>
          </a:xfrm>
          <a:prstGeom prst="rect">
            <a:avLst/>
          </a:prstGeom>
          <a:gradFill flip="none" rotWithShape="1">
            <a:gsLst>
              <a:gs pos="100000">
                <a:srgbClr val="98A3AD">
                  <a:alpha val="0"/>
                </a:srgbClr>
              </a:gs>
              <a:gs pos="0">
                <a:srgbClr val="98A3AD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4255846" y="1257300"/>
            <a:ext cx="3680308" cy="2453538"/>
            <a:chOff x="4064749" y="1192972"/>
            <a:chExt cx="4062503" cy="2708336"/>
          </a:xfrm>
        </p:grpSpPr>
        <p:graphicFrame>
          <p:nvGraphicFramePr>
            <p:cNvPr id="114" name="Chart 113"/>
            <p:cNvGraphicFramePr/>
            <p:nvPr>
              <p:extLst>
                <p:ext uri="{D42A27DB-BD31-4B8C-83A1-F6EECF244321}">
                  <p14:modId xmlns:p14="http://schemas.microsoft.com/office/powerpoint/2010/main" val="1886738016"/>
                </p:ext>
              </p:extLst>
            </p:nvPr>
          </p:nvGraphicFramePr>
          <p:xfrm>
            <a:off x="4064749" y="1192972"/>
            <a:ext cx="4062503" cy="2708336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61" name="Oval 60"/>
            <p:cNvSpPr/>
            <p:nvPr/>
          </p:nvSpPr>
          <p:spPr>
            <a:xfrm>
              <a:off x="5302167" y="1753307"/>
              <a:ext cx="1587668" cy="158766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25" name="TextBox 124"/>
          <p:cNvSpPr txBox="1"/>
          <p:nvPr/>
        </p:nvSpPr>
        <p:spPr>
          <a:xfrm>
            <a:off x="5018682" y="3721965"/>
            <a:ext cx="2154637" cy="1477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dirty="0">
                <a:solidFill>
                  <a:srgbClr val="30353F"/>
                </a:solidFill>
                <a:latin typeface="Sagona Book (Headings)"/>
              </a:rPr>
              <a:t>It allows the students to monitor their spendings on different domains , be it travel , food and others</a:t>
            </a:r>
            <a:r>
              <a:rPr lang="en-US" dirty="0">
                <a:solidFill>
                  <a:srgbClr val="30353F"/>
                </a:solidFill>
              </a:rPr>
              <a:t>.</a:t>
            </a:r>
          </a:p>
        </p:txBody>
      </p:sp>
      <p:sp>
        <p:nvSpPr>
          <p:cNvPr id="141" name="Rectangle 14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57712" y="2543209"/>
            <a:ext cx="2173221" cy="3471990"/>
          </a:xfrm>
          <a:prstGeom prst="rect">
            <a:avLst/>
          </a:prstGeom>
          <a:gradFill flip="none" rotWithShape="1">
            <a:gsLst>
              <a:gs pos="100000">
                <a:srgbClr val="30353F">
                  <a:alpha val="0"/>
                </a:srgbClr>
              </a:gs>
              <a:gs pos="0">
                <a:srgbClr val="30353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304169" y="1258770"/>
            <a:ext cx="3680307" cy="2453539"/>
            <a:chOff x="-20046" y="1192971"/>
            <a:chExt cx="4062503" cy="2708336"/>
          </a:xfrm>
        </p:grpSpPr>
        <p:sp>
          <p:nvSpPr>
            <p:cNvPr id="142" name="Oval 141"/>
            <p:cNvSpPr/>
            <p:nvPr/>
          </p:nvSpPr>
          <p:spPr>
            <a:xfrm>
              <a:off x="1217371" y="1753306"/>
              <a:ext cx="1587668" cy="158766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aphicFrame>
          <p:nvGraphicFramePr>
            <p:cNvPr id="46" name="Chart 45"/>
            <p:cNvGraphicFramePr/>
            <p:nvPr>
              <p:extLst>
                <p:ext uri="{D42A27DB-BD31-4B8C-83A1-F6EECF244321}">
                  <p14:modId xmlns:p14="http://schemas.microsoft.com/office/powerpoint/2010/main" val="3808701083"/>
                </p:ext>
              </p:extLst>
            </p:nvPr>
          </p:nvGraphicFramePr>
          <p:xfrm>
            <a:off x="-20046" y="1192971"/>
            <a:ext cx="4062503" cy="2708336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</p:grpSp>
      <p:sp>
        <p:nvSpPr>
          <p:cNvPr id="124" name="TextBox 123"/>
          <p:cNvSpPr txBox="1"/>
          <p:nvPr/>
        </p:nvSpPr>
        <p:spPr>
          <a:xfrm>
            <a:off x="1067004" y="3723437"/>
            <a:ext cx="2154636" cy="1477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dirty="0">
                <a:solidFill>
                  <a:srgbClr val="30353F"/>
                </a:solidFill>
                <a:latin typeface="Sagona Book (Headings)"/>
              </a:rPr>
              <a:t>This application allows the students to efficiently manage their expenses and put restrictions accordingly</a:t>
            </a:r>
            <a:r>
              <a:rPr lang="en-US" sz="1600" dirty="0">
                <a:solidFill>
                  <a:srgbClr val="30353F"/>
                </a:solidFill>
              </a:rPr>
              <a:t>.</a:t>
            </a:r>
          </a:p>
        </p:txBody>
      </p:sp>
      <p:sp>
        <p:nvSpPr>
          <p:cNvPr id="145" name="Rectangle 14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957488" y="2547286"/>
            <a:ext cx="2180381" cy="3447372"/>
          </a:xfrm>
          <a:prstGeom prst="rect">
            <a:avLst/>
          </a:prstGeom>
          <a:gradFill flip="none" rotWithShape="1">
            <a:gsLst>
              <a:gs pos="100000">
                <a:srgbClr val="BABABA">
                  <a:alpha val="0"/>
                </a:srgbClr>
              </a:gs>
              <a:gs pos="0">
                <a:srgbClr val="BABABA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207522" y="1257301"/>
            <a:ext cx="3680307" cy="2453539"/>
            <a:chOff x="8149543" y="1192972"/>
            <a:chExt cx="4062503" cy="2708336"/>
          </a:xfrm>
        </p:grpSpPr>
        <p:sp>
          <p:nvSpPr>
            <p:cNvPr id="146" name="Oval 145"/>
            <p:cNvSpPr/>
            <p:nvPr/>
          </p:nvSpPr>
          <p:spPr>
            <a:xfrm>
              <a:off x="9386960" y="1753306"/>
              <a:ext cx="1587668" cy="158766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aphicFrame>
          <p:nvGraphicFramePr>
            <p:cNvPr id="115" name="Chart 114"/>
            <p:cNvGraphicFramePr/>
            <p:nvPr>
              <p:extLst>
                <p:ext uri="{D42A27DB-BD31-4B8C-83A1-F6EECF244321}">
                  <p14:modId xmlns:p14="http://schemas.microsoft.com/office/powerpoint/2010/main" val="2598438739"/>
                </p:ext>
              </p:extLst>
            </p:nvPr>
          </p:nvGraphicFramePr>
          <p:xfrm>
            <a:off x="8149543" y="1192972"/>
            <a:ext cx="4062503" cy="2708336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</p:grpSp>
      <p:sp>
        <p:nvSpPr>
          <p:cNvPr id="126" name="TextBox 125"/>
          <p:cNvSpPr txBox="1"/>
          <p:nvPr/>
        </p:nvSpPr>
        <p:spPr>
          <a:xfrm>
            <a:off x="8970360" y="3721965"/>
            <a:ext cx="2154637" cy="19697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IN" dirty="0">
                <a:solidFill>
                  <a:srgbClr val="30353F"/>
                </a:solidFill>
                <a:latin typeface="Sagona Book (Headings)"/>
              </a:rPr>
              <a:t>Our Solution enables</a:t>
            </a:r>
          </a:p>
          <a:p>
            <a:r>
              <a:rPr lang="en-IN" dirty="0">
                <a:solidFill>
                  <a:srgbClr val="30353F"/>
                </a:solidFill>
                <a:latin typeface="Sagona Book (Headings)"/>
              </a:rPr>
              <a:t> our clients ,mostly students to set financial goals and help them save up emergency funds, buying commodities, etc. </a:t>
            </a:r>
            <a:endParaRPr lang="en-US" dirty="0">
              <a:solidFill>
                <a:srgbClr val="30353F"/>
              </a:solidFill>
              <a:latin typeface="Sagona Book (Headings)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D497812-EAA0-46B1-8255-6A78E8C11B36}"/>
              </a:ext>
            </a:extLst>
          </p:cNvPr>
          <p:cNvSpPr txBox="1"/>
          <p:nvPr/>
        </p:nvSpPr>
        <p:spPr>
          <a:xfrm>
            <a:off x="5064467" y="165381"/>
            <a:ext cx="2063065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3200" b="1" dirty="0">
                <a:solidFill>
                  <a:srgbClr val="30353F"/>
                </a:solidFill>
                <a:latin typeface="Bahnschrift Condensed" panose="020B0502040204020203" pitchFamily="34" charset="0"/>
              </a:rPr>
              <a:t>OUR SOLUTIONS</a:t>
            </a:r>
          </a:p>
        </p:txBody>
      </p:sp>
      <p:sp>
        <p:nvSpPr>
          <p:cNvPr id="3" name="Title 2" hidden="1">
            <a:extLst>
              <a:ext uri="{FF2B5EF4-FFF2-40B4-BE49-F238E27FC236}">
                <a16:creationId xmlns:a16="http://schemas.microsoft.com/office/drawing/2014/main" id="{58A8366B-1D42-43D0-87E4-B7BC3F2C1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Slide 5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2B89E66-201B-4C57-6145-BE4F9A065A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6534" y="2131686"/>
            <a:ext cx="753845" cy="753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31088EE-2DE0-7FE6-4BD0-361A039C6A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2350" y="1934662"/>
            <a:ext cx="987297" cy="987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8C17BE1A-54AE-9A21-BC14-B3FF15B192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5232" y="1934662"/>
            <a:ext cx="1053708" cy="1053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683789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11907454" y="6481180"/>
            <a:ext cx="2904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122" name="TextBox 121"/>
          <p:cNvSpPr txBox="1"/>
          <p:nvPr/>
        </p:nvSpPr>
        <p:spPr>
          <a:xfrm>
            <a:off x="1140241" y="880860"/>
            <a:ext cx="1989134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tabLst>
                <a:tab pos="347663" algn="l"/>
              </a:tabLst>
            </a:pPr>
            <a:r>
              <a:rPr lang="en-US" dirty="0">
                <a:solidFill>
                  <a:srgbClr val="30353F"/>
                </a:solidFill>
                <a:latin typeface="Dutch801 Rm BT" panose="02020603060505020304" pitchFamily="18" charset="0"/>
              </a:rPr>
              <a:t>Reminders &amp; Alerts</a:t>
            </a:r>
          </a:p>
        </p:txBody>
      </p:sp>
      <p:sp>
        <p:nvSpPr>
          <p:cNvPr id="138" name="Rectangle 13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08696" y="2873631"/>
            <a:ext cx="2162981" cy="3472192"/>
          </a:xfrm>
          <a:prstGeom prst="rect">
            <a:avLst/>
          </a:prstGeom>
          <a:gradFill flip="none" rotWithShape="1">
            <a:gsLst>
              <a:gs pos="100000">
                <a:srgbClr val="98A3AD">
                  <a:alpha val="0"/>
                </a:srgbClr>
              </a:gs>
              <a:gs pos="0">
                <a:srgbClr val="98A3AD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245860" y="1434706"/>
            <a:ext cx="3680308" cy="2453538"/>
            <a:chOff x="4064749" y="1192972"/>
            <a:chExt cx="4062503" cy="2708336"/>
          </a:xfrm>
        </p:grpSpPr>
        <p:graphicFrame>
          <p:nvGraphicFramePr>
            <p:cNvPr id="114" name="Chart 113"/>
            <p:cNvGraphicFramePr/>
            <p:nvPr>
              <p:extLst>
                <p:ext uri="{D42A27DB-BD31-4B8C-83A1-F6EECF244321}">
                  <p14:modId xmlns:p14="http://schemas.microsoft.com/office/powerpoint/2010/main" val="1571847839"/>
                </p:ext>
              </p:extLst>
            </p:nvPr>
          </p:nvGraphicFramePr>
          <p:xfrm>
            <a:off x="4064749" y="1192972"/>
            <a:ext cx="4062503" cy="2708336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61" name="Oval 60"/>
            <p:cNvSpPr/>
            <p:nvPr/>
          </p:nvSpPr>
          <p:spPr>
            <a:xfrm>
              <a:off x="5302166" y="1753306"/>
              <a:ext cx="1587668" cy="158766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25" name="TextBox 124"/>
          <p:cNvSpPr txBox="1"/>
          <p:nvPr/>
        </p:nvSpPr>
        <p:spPr>
          <a:xfrm>
            <a:off x="1008696" y="3853562"/>
            <a:ext cx="2154637" cy="17235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dirty="0">
                <a:solidFill>
                  <a:srgbClr val="30353F"/>
                </a:solidFill>
                <a:latin typeface="Sagona Book (Headings)"/>
              </a:rPr>
              <a:t>Send notifications to students when they are approaching or exceeding their budget limits in specific categories, or when bills are due.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D8EF8E9-26C0-3E60-4C7B-E341C5D6BE5E}"/>
              </a:ext>
            </a:extLst>
          </p:cNvPr>
          <p:cNvGrpSpPr/>
          <p:nvPr/>
        </p:nvGrpSpPr>
        <p:grpSpPr>
          <a:xfrm>
            <a:off x="4347830" y="942772"/>
            <a:ext cx="3680307" cy="5448190"/>
            <a:chOff x="6040395" y="980535"/>
            <a:chExt cx="3680307" cy="5448190"/>
          </a:xfrm>
        </p:grpSpPr>
        <p:sp>
          <p:nvSpPr>
            <p:cNvPr id="123" name="TextBox 122"/>
            <p:cNvSpPr txBox="1"/>
            <p:nvPr/>
          </p:nvSpPr>
          <p:spPr>
            <a:xfrm>
              <a:off x="6535696" y="980535"/>
              <a:ext cx="2739148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tabLst>
                  <a:tab pos="347663" algn="l"/>
                </a:tabLst>
              </a:pPr>
              <a:r>
                <a:rPr lang="en-US" dirty="0">
                  <a:solidFill>
                    <a:srgbClr val="30353F"/>
                  </a:solidFill>
                  <a:latin typeface="Dutch801 Rm BT" panose="02020603060505020304" pitchFamily="18" charset="0"/>
                </a:rPr>
                <a:t>Visual Reports &amp; Analytics </a:t>
              </a:r>
            </a:p>
          </p:txBody>
        </p:sp>
        <p:sp>
          <p:nvSpPr>
            <p:cNvPr id="145" name="Rectangle 144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620032" y="2981353"/>
              <a:ext cx="2180381" cy="3447372"/>
            </a:xfrm>
            <a:prstGeom prst="rect">
              <a:avLst/>
            </a:prstGeom>
            <a:gradFill flip="none" rotWithShape="1">
              <a:gsLst>
                <a:gs pos="100000">
                  <a:srgbClr val="BABABA">
                    <a:alpha val="0"/>
                  </a:srgbClr>
                </a:gs>
                <a:gs pos="0">
                  <a:srgbClr val="BABABA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" name="Group 5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6040395" y="1542428"/>
              <a:ext cx="3680307" cy="2453539"/>
              <a:chOff x="8337560" y="1192972"/>
              <a:chExt cx="4062503" cy="2708336"/>
            </a:xfrm>
          </p:grpSpPr>
          <p:sp>
            <p:nvSpPr>
              <p:cNvPr id="146" name="Oval 145"/>
              <p:cNvSpPr/>
              <p:nvPr/>
            </p:nvSpPr>
            <p:spPr>
              <a:xfrm>
                <a:off x="9386960" y="1753306"/>
                <a:ext cx="1587668" cy="158766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aphicFrame>
            <p:nvGraphicFramePr>
              <p:cNvPr id="115" name="Chart 114"/>
              <p:cNvGraphicFramePr/>
              <p:nvPr>
                <p:extLst>
                  <p:ext uri="{D42A27DB-BD31-4B8C-83A1-F6EECF244321}">
                    <p14:modId xmlns:p14="http://schemas.microsoft.com/office/powerpoint/2010/main" val="2880025204"/>
                  </p:ext>
                </p:extLst>
              </p:nvPr>
            </p:nvGraphicFramePr>
            <p:xfrm>
              <a:off x="8337560" y="1192972"/>
              <a:ext cx="4062503" cy="2708336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3"/>
              </a:graphicData>
            </a:graphic>
          </p:graphicFrame>
        </p:grpSp>
        <p:sp>
          <p:nvSpPr>
            <p:cNvPr id="126" name="TextBox 125"/>
            <p:cNvSpPr txBox="1"/>
            <p:nvPr/>
          </p:nvSpPr>
          <p:spPr>
            <a:xfrm>
              <a:off x="6710648" y="3940009"/>
              <a:ext cx="2000181" cy="221599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algn="ctr">
                <a:defRPr sz="1600">
                  <a:solidFill>
                    <a:schemeClr val="bg1"/>
                  </a:solidFill>
                </a:defRPr>
              </a:lvl1pPr>
            </a:lstStyle>
            <a:p>
              <a:r>
                <a:rPr lang="en-US" dirty="0">
                  <a:solidFill>
                    <a:srgbClr val="30353F"/>
                  </a:solidFill>
                  <a:latin typeface="Sagona Book (Headings)"/>
                </a:rPr>
                <a:t>Provide visual representations of students' spending habits, savings progress, and overall financial health through charts, graphs, and summaries</a:t>
              </a:r>
              <a:r>
                <a:rPr lang="en-US" dirty="0">
                  <a:solidFill>
                    <a:srgbClr val="30353F"/>
                  </a:solidFill>
                </a:rPr>
                <a:t>.</a:t>
              </a: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0D497812-EAA0-46B1-8255-6A78E8C11B36}"/>
              </a:ext>
            </a:extLst>
          </p:cNvPr>
          <p:cNvSpPr txBox="1"/>
          <p:nvPr/>
        </p:nvSpPr>
        <p:spPr>
          <a:xfrm>
            <a:off x="5064466" y="165381"/>
            <a:ext cx="2063064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3200" b="1" dirty="0">
                <a:solidFill>
                  <a:srgbClr val="30353F"/>
                </a:solidFill>
                <a:latin typeface="Bahnschrift Condensed" panose="020B0502040204020203" pitchFamily="34" charset="0"/>
              </a:rPr>
              <a:t>OUR SOLUTIONS</a:t>
            </a:r>
          </a:p>
        </p:txBody>
      </p:sp>
      <p:sp>
        <p:nvSpPr>
          <p:cNvPr id="3" name="Title 2" hidden="1">
            <a:extLst>
              <a:ext uri="{FF2B5EF4-FFF2-40B4-BE49-F238E27FC236}">
                <a16:creationId xmlns:a16="http://schemas.microsoft.com/office/drawing/2014/main" id="{58A8366B-1D42-43D0-87E4-B7BC3F2C1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Slide 5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AE89810-CEE2-0D45-FCAA-4185C2EF8156}"/>
              </a:ext>
            </a:extLst>
          </p:cNvPr>
          <p:cNvGrpSpPr/>
          <p:nvPr/>
        </p:nvGrpSpPr>
        <p:grpSpPr>
          <a:xfrm>
            <a:off x="8303938" y="971846"/>
            <a:ext cx="3680307" cy="5423137"/>
            <a:chOff x="6040416" y="1005588"/>
            <a:chExt cx="3680307" cy="5423137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CFEFC14-B59B-2AD0-75D1-F384478BC9D6}"/>
                </a:ext>
              </a:extLst>
            </p:cNvPr>
            <p:cNvSpPr txBox="1"/>
            <p:nvPr/>
          </p:nvSpPr>
          <p:spPr>
            <a:xfrm>
              <a:off x="6243962" y="1005588"/>
              <a:ext cx="3399970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pPr>
                <a:tabLst>
                  <a:tab pos="347663" algn="l"/>
                </a:tabLst>
              </a:pPr>
              <a:r>
                <a:rPr lang="en-US" dirty="0">
                  <a:solidFill>
                    <a:srgbClr val="30353F"/>
                  </a:solidFill>
                  <a:latin typeface="Dutch801 Rm BT" panose="02020603060505020304" pitchFamily="18" charset="0"/>
                </a:rPr>
                <a:t>The </a:t>
              </a:r>
              <a:r>
                <a:rPr lang="en-US" b="1" i="1" dirty="0">
                  <a:solidFill>
                    <a:srgbClr val="30353F"/>
                  </a:solidFill>
                  <a:latin typeface="Dutch801 Rm BT" panose="02020603060505020304" pitchFamily="18" charset="0"/>
                </a:rPr>
                <a:t>Exclusive</a:t>
              </a:r>
              <a:r>
                <a:rPr lang="en-US" dirty="0">
                  <a:solidFill>
                    <a:srgbClr val="30353F"/>
                  </a:solidFill>
                  <a:latin typeface="Dutch801 Rm BT" panose="02020603060505020304" pitchFamily="18" charset="0"/>
                </a:rPr>
                <a:t> Savings</a:t>
              </a:r>
              <a:r>
                <a:rPr lang="en-US" dirty="0">
                  <a:solidFill>
                    <a:srgbClr val="000000"/>
                  </a:solidFill>
                  <a:latin typeface="Dutch801 Rm BT" panose="02020603060505020304" pitchFamily="18" charset="0"/>
                  <a:cs typeface="Segoe UI Light"/>
                </a:rPr>
                <a:t> Calculators</a:t>
              </a:r>
              <a:r>
                <a:rPr lang="en-US" dirty="0">
                  <a:solidFill>
                    <a:srgbClr val="30353F"/>
                  </a:solidFill>
                  <a:latin typeface="Dutch801 Rm BT" panose="02020603060505020304" pitchFamily="18" charset="0"/>
                  <a:cs typeface="Segoe UI Light"/>
                </a:rPr>
                <a:t> </a:t>
              </a:r>
              <a:endParaRPr lang="en-US" dirty="0">
                <a:latin typeface="Dutch801 Rm BT" panose="02020603060505020304" pitchFamily="18" charset="0"/>
                <a:cs typeface="Segoe UI Light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AEAAD29-BBAB-00A5-43ED-4E090B5014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620032" y="2981353"/>
              <a:ext cx="2180381" cy="3447372"/>
            </a:xfrm>
            <a:prstGeom prst="rect">
              <a:avLst/>
            </a:prstGeom>
            <a:gradFill flip="none" rotWithShape="1">
              <a:gsLst>
                <a:gs pos="100000">
                  <a:srgbClr val="BABABA">
                    <a:alpha val="0"/>
                  </a:srgbClr>
                </a:gs>
                <a:gs pos="0">
                  <a:srgbClr val="BABABA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838A74FC-1C0D-4F4F-28A3-114B13C447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6040416" y="1507923"/>
              <a:ext cx="3680307" cy="2453539"/>
              <a:chOff x="8337581" y="1154885"/>
              <a:chExt cx="4062503" cy="2708336"/>
            </a:xfrm>
          </p:grpSpPr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23A106B3-4434-4B80-3DBF-69E1FF37A435}"/>
                  </a:ext>
                </a:extLst>
              </p:cNvPr>
              <p:cNvSpPr/>
              <p:nvPr/>
            </p:nvSpPr>
            <p:spPr>
              <a:xfrm>
                <a:off x="9386960" y="1753306"/>
                <a:ext cx="1587668" cy="158766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aphicFrame>
            <p:nvGraphicFramePr>
              <p:cNvPr id="17" name="Chart 16">
                <a:extLst>
                  <a:ext uri="{FF2B5EF4-FFF2-40B4-BE49-F238E27FC236}">
                    <a16:creationId xmlns:a16="http://schemas.microsoft.com/office/drawing/2014/main" id="{18AAAFB7-8414-0D56-A185-08EB4C4B37DB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92286084"/>
                  </p:ext>
                </p:extLst>
              </p:nvPr>
            </p:nvGraphicFramePr>
            <p:xfrm>
              <a:off x="8337581" y="1154885"/>
              <a:ext cx="4062503" cy="2708336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4"/>
              </a:graphicData>
            </a:graphic>
          </p:graphicFrame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3B6C90A-3142-F1F0-9AA8-C2205E8A36C1}"/>
                </a:ext>
              </a:extLst>
            </p:cNvPr>
            <p:cNvSpPr txBox="1"/>
            <p:nvPr/>
          </p:nvSpPr>
          <p:spPr>
            <a:xfrm>
              <a:off x="6710648" y="3940009"/>
              <a:ext cx="2008525" cy="196977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algn="ctr">
                <a:defRPr sz="1600">
                  <a:solidFill>
                    <a:schemeClr val="bg1"/>
                  </a:solidFill>
                </a:defRPr>
              </a:lvl1pPr>
            </a:lstStyle>
            <a:p>
              <a:r>
                <a:rPr lang="en-US" dirty="0">
                  <a:solidFill>
                    <a:srgbClr val="30353F"/>
                  </a:solidFill>
                  <a:latin typeface="Sagona Book (Headings)"/>
                </a:rPr>
                <a:t> Provide calculators to help students estimate how much they need to save each month to reach their financial goals within a specific timeframe.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C1DF1B08-8353-326C-FA04-9D5CBF0D9F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9562" y="2195456"/>
            <a:ext cx="876300" cy="87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0BC0F0B0-FE38-11A5-C8CB-EA696F2D59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9838" y="2285316"/>
            <a:ext cx="746760" cy="746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0D89BBED-8E53-610E-F9A5-84D85C5914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8879" y="2259822"/>
            <a:ext cx="909730" cy="90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44822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Oval 3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548841" y="2099233"/>
            <a:ext cx="588011" cy="588011"/>
          </a:xfrm>
          <a:prstGeom prst="ellipse">
            <a:avLst/>
          </a:prstGeom>
          <a:solidFill>
            <a:srgbClr val="6671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632820" y="1002988"/>
            <a:ext cx="588011" cy="588011"/>
          </a:xfrm>
          <a:prstGeom prst="ellipse">
            <a:avLst/>
          </a:prstGeom>
          <a:solidFill>
            <a:srgbClr val="3035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1" name="Group 12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72271" y="887711"/>
            <a:ext cx="7262126" cy="6003511"/>
            <a:chOff x="32038" y="1425490"/>
            <a:chExt cx="5660167" cy="4679192"/>
          </a:xfrm>
        </p:grpSpPr>
        <p:pic>
          <p:nvPicPr>
            <p:cNvPr id="122" name="Picture 121" descr="This is a computer monitor.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038" y="1425490"/>
              <a:ext cx="5660167" cy="4679192"/>
            </a:xfrm>
            <a:prstGeom prst="rect">
              <a:avLst/>
            </a:prstGeom>
          </p:spPr>
        </p:pic>
        <p:sp>
          <p:nvSpPr>
            <p:cNvPr id="123" name="Rectangle 122"/>
            <p:cNvSpPr/>
            <p:nvPr/>
          </p:nvSpPr>
          <p:spPr>
            <a:xfrm>
              <a:off x="2779454" y="4900079"/>
              <a:ext cx="548640" cy="326575"/>
            </a:xfrm>
            <a:prstGeom prst="rect">
              <a:avLst/>
            </a:prstGeom>
            <a:gradFill flip="none" rotWithShape="1">
              <a:gsLst>
                <a:gs pos="0">
                  <a:srgbClr val="C7C8CB"/>
                </a:gs>
                <a:gs pos="100000">
                  <a:srgbClr val="BCBDC0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Oval 4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-1028004" y="3751409"/>
            <a:ext cx="588011" cy="588011"/>
          </a:xfrm>
          <a:prstGeom prst="ellipse">
            <a:avLst/>
          </a:prstGeom>
          <a:solidFill>
            <a:srgbClr val="98A3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85237" y="3508977"/>
            <a:ext cx="1000689" cy="588010"/>
          </a:xfrm>
          <a:prstGeom prst="rect">
            <a:avLst/>
          </a:prstGeom>
          <a:solidFill>
            <a:srgbClr val="569D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tangle 13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94079" y="2604631"/>
            <a:ext cx="1000689" cy="588010"/>
          </a:xfrm>
          <a:prstGeom prst="rect">
            <a:avLst/>
          </a:prstGeom>
          <a:solidFill>
            <a:srgbClr val="47A3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ectangle 13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72433" y="1796045"/>
            <a:ext cx="1000688" cy="588011"/>
          </a:xfrm>
          <a:prstGeom prst="rect">
            <a:avLst/>
          </a:prstGeom>
          <a:solidFill>
            <a:srgbClr val="569D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6" name="Group 105" descr="This image is an icon of a clock."/>
          <p:cNvGrpSpPr/>
          <p:nvPr/>
        </p:nvGrpSpPr>
        <p:grpSpPr>
          <a:xfrm>
            <a:off x="276812" y="1968608"/>
            <a:ext cx="261249" cy="261249"/>
            <a:chOff x="1389063" y="3748088"/>
            <a:chExt cx="336550" cy="336550"/>
          </a:xfrm>
          <a:solidFill>
            <a:schemeClr val="bg1"/>
          </a:solidFill>
        </p:grpSpPr>
        <p:sp>
          <p:nvSpPr>
            <p:cNvPr id="107" name="Freeform 5"/>
            <p:cNvSpPr>
              <a:spLocks/>
            </p:cNvSpPr>
            <p:nvPr/>
          </p:nvSpPr>
          <p:spPr bwMode="auto">
            <a:xfrm>
              <a:off x="1547813" y="3787776"/>
              <a:ext cx="58738" cy="60325"/>
            </a:xfrm>
            <a:custGeom>
              <a:avLst/>
              <a:gdLst>
                <a:gd name="T0" fmla="*/ 300 w 360"/>
                <a:gd name="T1" fmla="*/ 244 h 364"/>
                <a:gd name="T2" fmla="*/ 120 w 360"/>
                <a:gd name="T3" fmla="*/ 244 h 364"/>
                <a:gd name="T4" fmla="*/ 120 w 360"/>
                <a:gd name="T5" fmla="*/ 60 h 364"/>
                <a:gd name="T6" fmla="*/ 60 w 360"/>
                <a:gd name="T7" fmla="*/ 0 h 364"/>
                <a:gd name="T8" fmla="*/ 0 w 360"/>
                <a:gd name="T9" fmla="*/ 60 h 364"/>
                <a:gd name="T10" fmla="*/ 0 w 360"/>
                <a:gd name="T11" fmla="*/ 304 h 364"/>
                <a:gd name="T12" fmla="*/ 60 w 360"/>
                <a:gd name="T13" fmla="*/ 364 h 364"/>
                <a:gd name="T14" fmla="*/ 300 w 360"/>
                <a:gd name="T15" fmla="*/ 364 h 364"/>
                <a:gd name="T16" fmla="*/ 360 w 360"/>
                <a:gd name="T17" fmla="*/ 304 h 364"/>
                <a:gd name="T18" fmla="*/ 300 w 360"/>
                <a:gd name="T19" fmla="*/ 244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0" h="364">
                  <a:moveTo>
                    <a:pt x="300" y="244"/>
                  </a:moveTo>
                  <a:cubicBezTo>
                    <a:pt x="120" y="244"/>
                    <a:pt x="120" y="244"/>
                    <a:pt x="120" y="244"/>
                  </a:cubicBezTo>
                  <a:cubicBezTo>
                    <a:pt x="120" y="60"/>
                    <a:pt x="120" y="60"/>
                    <a:pt x="120" y="60"/>
                  </a:cubicBezTo>
                  <a:cubicBezTo>
                    <a:pt x="120" y="27"/>
                    <a:pt x="93" y="0"/>
                    <a:pt x="60" y="0"/>
                  </a:cubicBezTo>
                  <a:cubicBezTo>
                    <a:pt x="27" y="0"/>
                    <a:pt x="0" y="27"/>
                    <a:pt x="0" y="60"/>
                  </a:cubicBezTo>
                  <a:cubicBezTo>
                    <a:pt x="0" y="304"/>
                    <a:pt x="0" y="304"/>
                    <a:pt x="0" y="304"/>
                  </a:cubicBezTo>
                  <a:cubicBezTo>
                    <a:pt x="0" y="337"/>
                    <a:pt x="27" y="364"/>
                    <a:pt x="60" y="364"/>
                  </a:cubicBezTo>
                  <a:cubicBezTo>
                    <a:pt x="300" y="364"/>
                    <a:pt x="300" y="364"/>
                    <a:pt x="300" y="364"/>
                  </a:cubicBezTo>
                  <a:cubicBezTo>
                    <a:pt x="333" y="364"/>
                    <a:pt x="360" y="337"/>
                    <a:pt x="360" y="304"/>
                  </a:cubicBezTo>
                  <a:cubicBezTo>
                    <a:pt x="360" y="271"/>
                    <a:pt x="333" y="244"/>
                    <a:pt x="300" y="2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6"/>
            <p:cNvSpPr>
              <a:spLocks noEditPoints="1"/>
            </p:cNvSpPr>
            <p:nvPr/>
          </p:nvSpPr>
          <p:spPr bwMode="auto">
            <a:xfrm>
              <a:off x="1389063" y="3748088"/>
              <a:ext cx="336550" cy="336550"/>
            </a:xfrm>
            <a:custGeom>
              <a:avLst/>
              <a:gdLst>
                <a:gd name="T0" fmla="*/ 1808 w 2048"/>
                <a:gd name="T1" fmla="*/ 1454 h 2048"/>
                <a:gd name="T2" fmla="*/ 1808 w 2048"/>
                <a:gd name="T3" fmla="*/ 1388 h 2048"/>
                <a:gd name="T4" fmla="*/ 1628 w 2048"/>
                <a:gd name="T5" fmla="*/ 1208 h 2048"/>
                <a:gd name="T6" fmla="*/ 1084 w 2048"/>
                <a:gd name="T7" fmla="*/ 1208 h 2048"/>
                <a:gd name="T8" fmla="*/ 1084 w 2048"/>
                <a:gd name="T9" fmla="*/ 1085 h 2048"/>
                <a:gd name="T10" fmla="*/ 1564 w 2048"/>
                <a:gd name="T11" fmla="*/ 544 h 2048"/>
                <a:gd name="T12" fmla="*/ 1024 w 2048"/>
                <a:gd name="T13" fmla="*/ 0 h 2048"/>
                <a:gd name="T14" fmla="*/ 484 w 2048"/>
                <a:gd name="T15" fmla="*/ 544 h 2048"/>
                <a:gd name="T16" fmla="*/ 964 w 2048"/>
                <a:gd name="T17" fmla="*/ 1085 h 2048"/>
                <a:gd name="T18" fmla="*/ 964 w 2048"/>
                <a:gd name="T19" fmla="*/ 1208 h 2048"/>
                <a:gd name="T20" fmla="*/ 420 w 2048"/>
                <a:gd name="T21" fmla="*/ 1208 h 2048"/>
                <a:gd name="T22" fmla="*/ 240 w 2048"/>
                <a:gd name="T23" fmla="*/ 1388 h 2048"/>
                <a:gd name="T24" fmla="*/ 240 w 2048"/>
                <a:gd name="T25" fmla="*/ 1454 h 2048"/>
                <a:gd name="T26" fmla="*/ 0 w 2048"/>
                <a:gd name="T27" fmla="*/ 1748 h 2048"/>
                <a:gd name="T28" fmla="*/ 300 w 2048"/>
                <a:gd name="T29" fmla="*/ 2048 h 2048"/>
                <a:gd name="T30" fmla="*/ 600 w 2048"/>
                <a:gd name="T31" fmla="*/ 1748 h 2048"/>
                <a:gd name="T32" fmla="*/ 360 w 2048"/>
                <a:gd name="T33" fmla="*/ 1454 h 2048"/>
                <a:gd name="T34" fmla="*/ 360 w 2048"/>
                <a:gd name="T35" fmla="*/ 1388 h 2048"/>
                <a:gd name="T36" fmla="*/ 420 w 2048"/>
                <a:gd name="T37" fmla="*/ 1328 h 2048"/>
                <a:gd name="T38" fmla="*/ 964 w 2048"/>
                <a:gd name="T39" fmla="*/ 1328 h 2048"/>
                <a:gd name="T40" fmla="*/ 964 w 2048"/>
                <a:gd name="T41" fmla="*/ 1454 h 2048"/>
                <a:gd name="T42" fmla="*/ 724 w 2048"/>
                <a:gd name="T43" fmla="*/ 1748 h 2048"/>
                <a:gd name="T44" fmla="*/ 1024 w 2048"/>
                <a:gd name="T45" fmla="*/ 2048 h 2048"/>
                <a:gd name="T46" fmla="*/ 1324 w 2048"/>
                <a:gd name="T47" fmla="*/ 1748 h 2048"/>
                <a:gd name="T48" fmla="*/ 1084 w 2048"/>
                <a:gd name="T49" fmla="*/ 1454 h 2048"/>
                <a:gd name="T50" fmla="*/ 1084 w 2048"/>
                <a:gd name="T51" fmla="*/ 1328 h 2048"/>
                <a:gd name="T52" fmla="*/ 1628 w 2048"/>
                <a:gd name="T53" fmla="*/ 1328 h 2048"/>
                <a:gd name="T54" fmla="*/ 1688 w 2048"/>
                <a:gd name="T55" fmla="*/ 1388 h 2048"/>
                <a:gd name="T56" fmla="*/ 1688 w 2048"/>
                <a:gd name="T57" fmla="*/ 1454 h 2048"/>
                <a:gd name="T58" fmla="*/ 1448 w 2048"/>
                <a:gd name="T59" fmla="*/ 1748 h 2048"/>
                <a:gd name="T60" fmla="*/ 1748 w 2048"/>
                <a:gd name="T61" fmla="*/ 2048 h 2048"/>
                <a:gd name="T62" fmla="*/ 2048 w 2048"/>
                <a:gd name="T63" fmla="*/ 1748 h 2048"/>
                <a:gd name="T64" fmla="*/ 1808 w 2048"/>
                <a:gd name="T65" fmla="*/ 1454 h 2048"/>
                <a:gd name="T66" fmla="*/ 480 w 2048"/>
                <a:gd name="T67" fmla="*/ 1748 h 2048"/>
                <a:gd name="T68" fmla="*/ 300 w 2048"/>
                <a:gd name="T69" fmla="*/ 1928 h 2048"/>
                <a:gd name="T70" fmla="*/ 120 w 2048"/>
                <a:gd name="T71" fmla="*/ 1748 h 2048"/>
                <a:gd name="T72" fmla="*/ 300 w 2048"/>
                <a:gd name="T73" fmla="*/ 1568 h 2048"/>
                <a:gd name="T74" fmla="*/ 480 w 2048"/>
                <a:gd name="T75" fmla="*/ 1748 h 2048"/>
                <a:gd name="T76" fmla="*/ 1204 w 2048"/>
                <a:gd name="T77" fmla="*/ 1748 h 2048"/>
                <a:gd name="T78" fmla="*/ 1024 w 2048"/>
                <a:gd name="T79" fmla="*/ 1928 h 2048"/>
                <a:gd name="T80" fmla="*/ 844 w 2048"/>
                <a:gd name="T81" fmla="*/ 1748 h 2048"/>
                <a:gd name="T82" fmla="*/ 1024 w 2048"/>
                <a:gd name="T83" fmla="*/ 1568 h 2048"/>
                <a:gd name="T84" fmla="*/ 1204 w 2048"/>
                <a:gd name="T85" fmla="*/ 1748 h 2048"/>
                <a:gd name="T86" fmla="*/ 1024 w 2048"/>
                <a:gd name="T87" fmla="*/ 968 h 2048"/>
                <a:gd name="T88" fmla="*/ 604 w 2048"/>
                <a:gd name="T89" fmla="*/ 544 h 2048"/>
                <a:gd name="T90" fmla="*/ 1024 w 2048"/>
                <a:gd name="T91" fmla="*/ 120 h 2048"/>
                <a:gd name="T92" fmla="*/ 1444 w 2048"/>
                <a:gd name="T93" fmla="*/ 544 h 2048"/>
                <a:gd name="T94" fmla="*/ 1024 w 2048"/>
                <a:gd name="T95" fmla="*/ 968 h 2048"/>
                <a:gd name="T96" fmla="*/ 1748 w 2048"/>
                <a:gd name="T97" fmla="*/ 1928 h 2048"/>
                <a:gd name="T98" fmla="*/ 1568 w 2048"/>
                <a:gd name="T99" fmla="*/ 1748 h 2048"/>
                <a:gd name="T100" fmla="*/ 1748 w 2048"/>
                <a:gd name="T101" fmla="*/ 1568 h 2048"/>
                <a:gd name="T102" fmla="*/ 1928 w 2048"/>
                <a:gd name="T103" fmla="*/ 1748 h 2048"/>
                <a:gd name="T104" fmla="*/ 1748 w 2048"/>
                <a:gd name="T105" fmla="*/ 1928 h 20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048" h="2048">
                  <a:moveTo>
                    <a:pt x="1808" y="1454"/>
                  </a:moveTo>
                  <a:cubicBezTo>
                    <a:pt x="1808" y="1388"/>
                    <a:pt x="1808" y="1388"/>
                    <a:pt x="1808" y="1388"/>
                  </a:cubicBezTo>
                  <a:cubicBezTo>
                    <a:pt x="1808" y="1289"/>
                    <a:pt x="1727" y="1208"/>
                    <a:pt x="1628" y="1208"/>
                  </a:cubicBezTo>
                  <a:cubicBezTo>
                    <a:pt x="1084" y="1208"/>
                    <a:pt x="1084" y="1208"/>
                    <a:pt x="1084" y="1208"/>
                  </a:cubicBezTo>
                  <a:cubicBezTo>
                    <a:pt x="1084" y="1085"/>
                    <a:pt x="1084" y="1085"/>
                    <a:pt x="1084" y="1085"/>
                  </a:cubicBezTo>
                  <a:cubicBezTo>
                    <a:pt x="1354" y="1054"/>
                    <a:pt x="1564" y="824"/>
                    <a:pt x="1564" y="544"/>
                  </a:cubicBezTo>
                  <a:cubicBezTo>
                    <a:pt x="1564" y="244"/>
                    <a:pt x="1322" y="0"/>
                    <a:pt x="1024" y="0"/>
                  </a:cubicBezTo>
                  <a:cubicBezTo>
                    <a:pt x="726" y="0"/>
                    <a:pt x="484" y="244"/>
                    <a:pt x="484" y="544"/>
                  </a:cubicBezTo>
                  <a:cubicBezTo>
                    <a:pt x="484" y="824"/>
                    <a:pt x="694" y="1054"/>
                    <a:pt x="964" y="1085"/>
                  </a:cubicBezTo>
                  <a:cubicBezTo>
                    <a:pt x="964" y="1208"/>
                    <a:pt x="964" y="1208"/>
                    <a:pt x="964" y="1208"/>
                  </a:cubicBezTo>
                  <a:cubicBezTo>
                    <a:pt x="420" y="1208"/>
                    <a:pt x="420" y="1208"/>
                    <a:pt x="420" y="1208"/>
                  </a:cubicBezTo>
                  <a:cubicBezTo>
                    <a:pt x="321" y="1208"/>
                    <a:pt x="240" y="1289"/>
                    <a:pt x="240" y="1388"/>
                  </a:cubicBezTo>
                  <a:cubicBezTo>
                    <a:pt x="240" y="1454"/>
                    <a:pt x="240" y="1454"/>
                    <a:pt x="240" y="1454"/>
                  </a:cubicBezTo>
                  <a:cubicBezTo>
                    <a:pt x="103" y="1482"/>
                    <a:pt x="0" y="1603"/>
                    <a:pt x="0" y="1748"/>
                  </a:cubicBezTo>
                  <a:cubicBezTo>
                    <a:pt x="0" y="1913"/>
                    <a:pt x="135" y="2048"/>
                    <a:pt x="300" y="2048"/>
                  </a:cubicBezTo>
                  <a:cubicBezTo>
                    <a:pt x="465" y="2048"/>
                    <a:pt x="600" y="1913"/>
                    <a:pt x="600" y="1748"/>
                  </a:cubicBezTo>
                  <a:cubicBezTo>
                    <a:pt x="600" y="1603"/>
                    <a:pt x="497" y="1482"/>
                    <a:pt x="360" y="1454"/>
                  </a:cubicBezTo>
                  <a:cubicBezTo>
                    <a:pt x="360" y="1388"/>
                    <a:pt x="360" y="1388"/>
                    <a:pt x="360" y="1388"/>
                  </a:cubicBezTo>
                  <a:cubicBezTo>
                    <a:pt x="360" y="1355"/>
                    <a:pt x="387" y="1328"/>
                    <a:pt x="420" y="1328"/>
                  </a:cubicBezTo>
                  <a:cubicBezTo>
                    <a:pt x="964" y="1328"/>
                    <a:pt x="964" y="1328"/>
                    <a:pt x="964" y="1328"/>
                  </a:cubicBezTo>
                  <a:cubicBezTo>
                    <a:pt x="964" y="1454"/>
                    <a:pt x="964" y="1454"/>
                    <a:pt x="964" y="1454"/>
                  </a:cubicBezTo>
                  <a:cubicBezTo>
                    <a:pt x="827" y="1482"/>
                    <a:pt x="724" y="1603"/>
                    <a:pt x="724" y="1748"/>
                  </a:cubicBezTo>
                  <a:cubicBezTo>
                    <a:pt x="724" y="1913"/>
                    <a:pt x="859" y="2048"/>
                    <a:pt x="1024" y="2048"/>
                  </a:cubicBezTo>
                  <a:cubicBezTo>
                    <a:pt x="1189" y="2048"/>
                    <a:pt x="1324" y="1913"/>
                    <a:pt x="1324" y="1748"/>
                  </a:cubicBezTo>
                  <a:cubicBezTo>
                    <a:pt x="1324" y="1603"/>
                    <a:pt x="1221" y="1482"/>
                    <a:pt x="1084" y="1454"/>
                  </a:cubicBezTo>
                  <a:cubicBezTo>
                    <a:pt x="1084" y="1328"/>
                    <a:pt x="1084" y="1328"/>
                    <a:pt x="1084" y="1328"/>
                  </a:cubicBezTo>
                  <a:cubicBezTo>
                    <a:pt x="1628" y="1328"/>
                    <a:pt x="1628" y="1328"/>
                    <a:pt x="1628" y="1328"/>
                  </a:cubicBezTo>
                  <a:cubicBezTo>
                    <a:pt x="1661" y="1328"/>
                    <a:pt x="1688" y="1355"/>
                    <a:pt x="1688" y="1388"/>
                  </a:cubicBezTo>
                  <a:cubicBezTo>
                    <a:pt x="1688" y="1454"/>
                    <a:pt x="1688" y="1454"/>
                    <a:pt x="1688" y="1454"/>
                  </a:cubicBezTo>
                  <a:cubicBezTo>
                    <a:pt x="1551" y="1482"/>
                    <a:pt x="1448" y="1603"/>
                    <a:pt x="1448" y="1748"/>
                  </a:cubicBezTo>
                  <a:cubicBezTo>
                    <a:pt x="1448" y="1913"/>
                    <a:pt x="1583" y="2048"/>
                    <a:pt x="1748" y="2048"/>
                  </a:cubicBezTo>
                  <a:cubicBezTo>
                    <a:pt x="1913" y="2048"/>
                    <a:pt x="2048" y="1913"/>
                    <a:pt x="2048" y="1748"/>
                  </a:cubicBezTo>
                  <a:cubicBezTo>
                    <a:pt x="2048" y="1603"/>
                    <a:pt x="1945" y="1482"/>
                    <a:pt x="1808" y="1454"/>
                  </a:cubicBezTo>
                  <a:close/>
                  <a:moveTo>
                    <a:pt x="480" y="1748"/>
                  </a:moveTo>
                  <a:cubicBezTo>
                    <a:pt x="480" y="1847"/>
                    <a:pt x="399" y="1928"/>
                    <a:pt x="300" y="1928"/>
                  </a:cubicBezTo>
                  <a:cubicBezTo>
                    <a:pt x="201" y="1928"/>
                    <a:pt x="120" y="1847"/>
                    <a:pt x="120" y="1748"/>
                  </a:cubicBezTo>
                  <a:cubicBezTo>
                    <a:pt x="120" y="1649"/>
                    <a:pt x="201" y="1568"/>
                    <a:pt x="300" y="1568"/>
                  </a:cubicBezTo>
                  <a:cubicBezTo>
                    <a:pt x="399" y="1568"/>
                    <a:pt x="480" y="1649"/>
                    <a:pt x="480" y="1748"/>
                  </a:cubicBezTo>
                  <a:close/>
                  <a:moveTo>
                    <a:pt x="1204" y="1748"/>
                  </a:moveTo>
                  <a:cubicBezTo>
                    <a:pt x="1204" y="1847"/>
                    <a:pt x="1123" y="1928"/>
                    <a:pt x="1024" y="1928"/>
                  </a:cubicBezTo>
                  <a:cubicBezTo>
                    <a:pt x="925" y="1928"/>
                    <a:pt x="844" y="1847"/>
                    <a:pt x="844" y="1748"/>
                  </a:cubicBezTo>
                  <a:cubicBezTo>
                    <a:pt x="844" y="1649"/>
                    <a:pt x="925" y="1568"/>
                    <a:pt x="1024" y="1568"/>
                  </a:cubicBezTo>
                  <a:cubicBezTo>
                    <a:pt x="1123" y="1568"/>
                    <a:pt x="1204" y="1649"/>
                    <a:pt x="1204" y="1748"/>
                  </a:cubicBezTo>
                  <a:close/>
                  <a:moveTo>
                    <a:pt x="1024" y="968"/>
                  </a:moveTo>
                  <a:cubicBezTo>
                    <a:pt x="792" y="968"/>
                    <a:pt x="604" y="778"/>
                    <a:pt x="604" y="544"/>
                  </a:cubicBezTo>
                  <a:cubicBezTo>
                    <a:pt x="604" y="310"/>
                    <a:pt x="792" y="120"/>
                    <a:pt x="1024" y="120"/>
                  </a:cubicBezTo>
                  <a:cubicBezTo>
                    <a:pt x="1256" y="120"/>
                    <a:pt x="1444" y="310"/>
                    <a:pt x="1444" y="544"/>
                  </a:cubicBezTo>
                  <a:cubicBezTo>
                    <a:pt x="1444" y="778"/>
                    <a:pt x="1256" y="968"/>
                    <a:pt x="1024" y="968"/>
                  </a:cubicBezTo>
                  <a:close/>
                  <a:moveTo>
                    <a:pt x="1748" y="1928"/>
                  </a:moveTo>
                  <a:cubicBezTo>
                    <a:pt x="1649" y="1928"/>
                    <a:pt x="1568" y="1847"/>
                    <a:pt x="1568" y="1748"/>
                  </a:cubicBezTo>
                  <a:cubicBezTo>
                    <a:pt x="1568" y="1649"/>
                    <a:pt x="1649" y="1568"/>
                    <a:pt x="1748" y="1568"/>
                  </a:cubicBezTo>
                  <a:cubicBezTo>
                    <a:pt x="1847" y="1568"/>
                    <a:pt x="1928" y="1649"/>
                    <a:pt x="1928" y="1748"/>
                  </a:cubicBezTo>
                  <a:cubicBezTo>
                    <a:pt x="1928" y="1847"/>
                    <a:pt x="1847" y="1928"/>
                    <a:pt x="1748" y="19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11" name="Group 110" descr="This image is an icon of three human beings and a clock."/>
          <p:cNvGrpSpPr/>
          <p:nvPr/>
        </p:nvGrpSpPr>
        <p:grpSpPr>
          <a:xfrm>
            <a:off x="272271" y="2713514"/>
            <a:ext cx="297913" cy="297912"/>
            <a:chOff x="3613150" y="3706813"/>
            <a:chExt cx="420688" cy="420687"/>
          </a:xfrm>
        </p:grpSpPr>
        <p:sp>
          <p:nvSpPr>
            <p:cNvPr id="112" name="Freeform 10"/>
            <p:cNvSpPr>
              <a:spLocks noEditPoints="1"/>
            </p:cNvSpPr>
            <p:nvPr/>
          </p:nvSpPr>
          <p:spPr bwMode="auto">
            <a:xfrm>
              <a:off x="3613150" y="3930650"/>
              <a:ext cx="420688" cy="196850"/>
            </a:xfrm>
            <a:custGeom>
              <a:avLst/>
              <a:gdLst>
                <a:gd name="T0" fmla="*/ 1823 w 2048"/>
                <a:gd name="T1" fmla="*/ 528 h 960"/>
                <a:gd name="T2" fmla="*/ 1928 w 2048"/>
                <a:gd name="T3" fmla="*/ 300 h 960"/>
                <a:gd name="T4" fmla="*/ 1628 w 2048"/>
                <a:gd name="T5" fmla="*/ 0 h 960"/>
                <a:gd name="T6" fmla="*/ 1324 w 2048"/>
                <a:gd name="T7" fmla="*/ 300 h 960"/>
                <a:gd name="T8" fmla="*/ 1432 w 2048"/>
                <a:gd name="T9" fmla="*/ 528 h 960"/>
                <a:gd name="T10" fmla="*/ 1324 w 2048"/>
                <a:gd name="T11" fmla="*/ 606 h 960"/>
                <a:gd name="T12" fmla="*/ 1219 w 2048"/>
                <a:gd name="T13" fmla="*/ 528 h 960"/>
                <a:gd name="T14" fmla="*/ 1324 w 2048"/>
                <a:gd name="T15" fmla="*/ 300 h 960"/>
                <a:gd name="T16" fmla="*/ 1024 w 2048"/>
                <a:gd name="T17" fmla="*/ 0 h 960"/>
                <a:gd name="T18" fmla="*/ 724 w 2048"/>
                <a:gd name="T19" fmla="*/ 300 h 960"/>
                <a:gd name="T20" fmla="*/ 829 w 2048"/>
                <a:gd name="T21" fmla="*/ 528 h 960"/>
                <a:gd name="T22" fmla="*/ 724 w 2048"/>
                <a:gd name="T23" fmla="*/ 606 h 960"/>
                <a:gd name="T24" fmla="*/ 619 w 2048"/>
                <a:gd name="T25" fmla="*/ 528 h 960"/>
                <a:gd name="T26" fmla="*/ 724 w 2048"/>
                <a:gd name="T27" fmla="*/ 300 h 960"/>
                <a:gd name="T28" fmla="*/ 424 w 2048"/>
                <a:gd name="T29" fmla="*/ 0 h 960"/>
                <a:gd name="T30" fmla="*/ 124 w 2048"/>
                <a:gd name="T31" fmla="*/ 300 h 960"/>
                <a:gd name="T32" fmla="*/ 229 w 2048"/>
                <a:gd name="T33" fmla="*/ 527 h 960"/>
                <a:gd name="T34" fmla="*/ 0 w 2048"/>
                <a:gd name="T35" fmla="*/ 900 h 960"/>
                <a:gd name="T36" fmla="*/ 60 w 2048"/>
                <a:gd name="T37" fmla="*/ 960 h 960"/>
                <a:gd name="T38" fmla="*/ 1988 w 2048"/>
                <a:gd name="T39" fmla="*/ 960 h 960"/>
                <a:gd name="T40" fmla="*/ 2048 w 2048"/>
                <a:gd name="T41" fmla="*/ 900 h 960"/>
                <a:gd name="T42" fmla="*/ 1823 w 2048"/>
                <a:gd name="T43" fmla="*/ 528 h 960"/>
                <a:gd name="T44" fmla="*/ 424 w 2048"/>
                <a:gd name="T45" fmla="*/ 120 h 960"/>
                <a:gd name="T46" fmla="*/ 604 w 2048"/>
                <a:gd name="T47" fmla="*/ 300 h 960"/>
                <a:gd name="T48" fmla="*/ 424 w 2048"/>
                <a:gd name="T49" fmla="*/ 480 h 960"/>
                <a:gd name="T50" fmla="*/ 244 w 2048"/>
                <a:gd name="T51" fmla="*/ 300 h 960"/>
                <a:gd name="T52" fmla="*/ 424 w 2048"/>
                <a:gd name="T53" fmla="*/ 120 h 960"/>
                <a:gd name="T54" fmla="*/ 608 w 2048"/>
                <a:gd name="T55" fmla="*/ 840 h 960"/>
                <a:gd name="T56" fmla="*/ 126 w 2048"/>
                <a:gd name="T57" fmla="*/ 840 h 960"/>
                <a:gd name="T58" fmla="*/ 424 w 2048"/>
                <a:gd name="T59" fmla="*/ 600 h 960"/>
                <a:gd name="T60" fmla="*/ 652 w 2048"/>
                <a:gd name="T61" fmla="*/ 705 h 960"/>
                <a:gd name="T62" fmla="*/ 608 w 2048"/>
                <a:gd name="T63" fmla="*/ 840 h 960"/>
                <a:gd name="T64" fmla="*/ 1024 w 2048"/>
                <a:gd name="T65" fmla="*/ 120 h 960"/>
                <a:gd name="T66" fmla="*/ 1204 w 2048"/>
                <a:gd name="T67" fmla="*/ 300 h 960"/>
                <a:gd name="T68" fmla="*/ 1024 w 2048"/>
                <a:gd name="T69" fmla="*/ 480 h 960"/>
                <a:gd name="T70" fmla="*/ 844 w 2048"/>
                <a:gd name="T71" fmla="*/ 300 h 960"/>
                <a:gd name="T72" fmla="*/ 1024 w 2048"/>
                <a:gd name="T73" fmla="*/ 120 h 960"/>
                <a:gd name="T74" fmla="*/ 730 w 2048"/>
                <a:gd name="T75" fmla="*/ 840 h 960"/>
                <a:gd name="T76" fmla="*/ 1024 w 2048"/>
                <a:gd name="T77" fmla="*/ 600 h 960"/>
                <a:gd name="T78" fmla="*/ 1318 w 2048"/>
                <a:gd name="T79" fmla="*/ 840 h 960"/>
                <a:gd name="T80" fmla="*/ 730 w 2048"/>
                <a:gd name="T81" fmla="*/ 840 h 960"/>
                <a:gd name="T82" fmla="*/ 1628 w 2048"/>
                <a:gd name="T83" fmla="*/ 120 h 960"/>
                <a:gd name="T84" fmla="*/ 1808 w 2048"/>
                <a:gd name="T85" fmla="*/ 300 h 960"/>
                <a:gd name="T86" fmla="*/ 1628 w 2048"/>
                <a:gd name="T87" fmla="*/ 480 h 960"/>
                <a:gd name="T88" fmla="*/ 1444 w 2048"/>
                <a:gd name="T89" fmla="*/ 300 h 960"/>
                <a:gd name="T90" fmla="*/ 1628 w 2048"/>
                <a:gd name="T91" fmla="*/ 120 h 960"/>
                <a:gd name="T92" fmla="*/ 1440 w 2048"/>
                <a:gd name="T93" fmla="*/ 840 h 960"/>
                <a:gd name="T94" fmla="*/ 1396 w 2048"/>
                <a:gd name="T95" fmla="*/ 705 h 960"/>
                <a:gd name="T96" fmla="*/ 1628 w 2048"/>
                <a:gd name="T97" fmla="*/ 600 h 960"/>
                <a:gd name="T98" fmla="*/ 1922 w 2048"/>
                <a:gd name="T99" fmla="*/ 840 h 960"/>
                <a:gd name="T100" fmla="*/ 1440 w 2048"/>
                <a:gd name="T101" fmla="*/ 840 h 9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048" h="960">
                  <a:moveTo>
                    <a:pt x="1823" y="528"/>
                  </a:moveTo>
                  <a:cubicBezTo>
                    <a:pt x="1887" y="473"/>
                    <a:pt x="1928" y="391"/>
                    <a:pt x="1928" y="300"/>
                  </a:cubicBezTo>
                  <a:cubicBezTo>
                    <a:pt x="1928" y="135"/>
                    <a:pt x="1793" y="0"/>
                    <a:pt x="1628" y="0"/>
                  </a:cubicBezTo>
                  <a:cubicBezTo>
                    <a:pt x="1462" y="0"/>
                    <a:pt x="1324" y="134"/>
                    <a:pt x="1324" y="300"/>
                  </a:cubicBezTo>
                  <a:cubicBezTo>
                    <a:pt x="1324" y="387"/>
                    <a:pt x="1362" y="469"/>
                    <a:pt x="1432" y="528"/>
                  </a:cubicBezTo>
                  <a:cubicBezTo>
                    <a:pt x="1392" y="548"/>
                    <a:pt x="1355" y="575"/>
                    <a:pt x="1324" y="606"/>
                  </a:cubicBezTo>
                  <a:cubicBezTo>
                    <a:pt x="1293" y="575"/>
                    <a:pt x="1258" y="549"/>
                    <a:pt x="1219" y="528"/>
                  </a:cubicBezTo>
                  <a:cubicBezTo>
                    <a:pt x="1283" y="473"/>
                    <a:pt x="1324" y="391"/>
                    <a:pt x="1324" y="300"/>
                  </a:cubicBezTo>
                  <a:cubicBezTo>
                    <a:pt x="1324" y="135"/>
                    <a:pt x="1189" y="0"/>
                    <a:pt x="1024" y="0"/>
                  </a:cubicBezTo>
                  <a:cubicBezTo>
                    <a:pt x="859" y="0"/>
                    <a:pt x="724" y="135"/>
                    <a:pt x="724" y="300"/>
                  </a:cubicBezTo>
                  <a:cubicBezTo>
                    <a:pt x="724" y="391"/>
                    <a:pt x="765" y="473"/>
                    <a:pt x="829" y="528"/>
                  </a:cubicBezTo>
                  <a:cubicBezTo>
                    <a:pt x="790" y="548"/>
                    <a:pt x="755" y="575"/>
                    <a:pt x="724" y="606"/>
                  </a:cubicBezTo>
                  <a:cubicBezTo>
                    <a:pt x="693" y="574"/>
                    <a:pt x="658" y="548"/>
                    <a:pt x="619" y="528"/>
                  </a:cubicBezTo>
                  <a:cubicBezTo>
                    <a:pt x="683" y="473"/>
                    <a:pt x="724" y="391"/>
                    <a:pt x="724" y="300"/>
                  </a:cubicBezTo>
                  <a:cubicBezTo>
                    <a:pt x="724" y="135"/>
                    <a:pt x="589" y="0"/>
                    <a:pt x="424" y="0"/>
                  </a:cubicBezTo>
                  <a:cubicBezTo>
                    <a:pt x="259" y="0"/>
                    <a:pt x="124" y="135"/>
                    <a:pt x="124" y="300"/>
                  </a:cubicBezTo>
                  <a:cubicBezTo>
                    <a:pt x="124" y="391"/>
                    <a:pt x="165" y="472"/>
                    <a:pt x="229" y="527"/>
                  </a:cubicBezTo>
                  <a:cubicBezTo>
                    <a:pt x="93" y="597"/>
                    <a:pt x="0" y="738"/>
                    <a:pt x="0" y="900"/>
                  </a:cubicBezTo>
                  <a:cubicBezTo>
                    <a:pt x="0" y="933"/>
                    <a:pt x="27" y="960"/>
                    <a:pt x="60" y="960"/>
                  </a:cubicBezTo>
                  <a:cubicBezTo>
                    <a:pt x="70" y="960"/>
                    <a:pt x="1948" y="960"/>
                    <a:pt x="1988" y="960"/>
                  </a:cubicBezTo>
                  <a:cubicBezTo>
                    <a:pt x="2021" y="960"/>
                    <a:pt x="2048" y="933"/>
                    <a:pt x="2048" y="900"/>
                  </a:cubicBezTo>
                  <a:cubicBezTo>
                    <a:pt x="2048" y="739"/>
                    <a:pt x="1957" y="598"/>
                    <a:pt x="1823" y="528"/>
                  </a:cubicBezTo>
                  <a:close/>
                  <a:moveTo>
                    <a:pt x="424" y="120"/>
                  </a:moveTo>
                  <a:cubicBezTo>
                    <a:pt x="523" y="120"/>
                    <a:pt x="604" y="201"/>
                    <a:pt x="604" y="300"/>
                  </a:cubicBezTo>
                  <a:cubicBezTo>
                    <a:pt x="604" y="399"/>
                    <a:pt x="523" y="480"/>
                    <a:pt x="424" y="480"/>
                  </a:cubicBezTo>
                  <a:cubicBezTo>
                    <a:pt x="325" y="480"/>
                    <a:pt x="244" y="399"/>
                    <a:pt x="244" y="300"/>
                  </a:cubicBezTo>
                  <a:cubicBezTo>
                    <a:pt x="244" y="201"/>
                    <a:pt x="325" y="120"/>
                    <a:pt x="424" y="120"/>
                  </a:cubicBezTo>
                  <a:close/>
                  <a:moveTo>
                    <a:pt x="608" y="840"/>
                  </a:moveTo>
                  <a:cubicBezTo>
                    <a:pt x="126" y="840"/>
                    <a:pt x="126" y="840"/>
                    <a:pt x="126" y="840"/>
                  </a:cubicBezTo>
                  <a:cubicBezTo>
                    <a:pt x="154" y="703"/>
                    <a:pt x="277" y="600"/>
                    <a:pt x="424" y="600"/>
                  </a:cubicBezTo>
                  <a:cubicBezTo>
                    <a:pt x="512" y="600"/>
                    <a:pt x="595" y="639"/>
                    <a:pt x="652" y="705"/>
                  </a:cubicBezTo>
                  <a:cubicBezTo>
                    <a:pt x="630" y="746"/>
                    <a:pt x="615" y="792"/>
                    <a:pt x="608" y="840"/>
                  </a:cubicBezTo>
                  <a:close/>
                  <a:moveTo>
                    <a:pt x="1024" y="120"/>
                  </a:moveTo>
                  <a:cubicBezTo>
                    <a:pt x="1123" y="120"/>
                    <a:pt x="1204" y="201"/>
                    <a:pt x="1204" y="300"/>
                  </a:cubicBezTo>
                  <a:cubicBezTo>
                    <a:pt x="1204" y="399"/>
                    <a:pt x="1123" y="480"/>
                    <a:pt x="1024" y="480"/>
                  </a:cubicBezTo>
                  <a:cubicBezTo>
                    <a:pt x="925" y="480"/>
                    <a:pt x="844" y="399"/>
                    <a:pt x="844" y="300"/>
                  </a:cubicBezTo>
                  <a:cubicBezTo>
                    <a:pt x="844" y="201"/>
                    <a:pt x="925" y="120"/>
                    <a:pt x="1024" y="120"/>
                  </a:cubicBezTo>
                  <a:close/>
                  <a:moveTo>
                    <a:pt x="730" y="840"/>
                  </a:moveTo>
                  <a:cubicBezTo>
                    <a:pt x="758" y="703"/>
                    <a:pt x="879" y="600"/>
                    <a:pt x="1024" y="600"/>
                  </a:cubicBezTo>
                  <a:cubicBezTo>
                    <a:pt x="1169" y="600"/>
                    <a:pt x="1290" y="703"/>
                    <a:pt x="1318" y="840"/>
                  </a:cubicBezTo>
                  <a:cubicBezTo>
                    <a:pt x="1298" y="840"/>
                    <a:pt x="755" y="840"/>
                    <a:pt x="730" y="840"/>
                  </a:cubicBezTo>
                  <a:close/>
                  <a:moveTo>
                    <a:pt x="1628" y="120"/>
                  </a:moveTo>
                  <a:cubicBezTo>
                    <a:pt x="1727" y="120"/>
                    <a:pt x="1808" y="201"/>
                    <a:pt x="1808" y="300"/>
                  </a:cubicBezTo>
                  <a:cubicBezTo>
                    <a:pt x="1808" y="399"/>
                    <a:pt x="1727" y="480"/>
                    <a:pt x="1628" y="480"/>
                  </a:cubicBezTo>
                  <a:cubicBezTo>
                    <a:pt x="1528" y="480"/>
                    <a:pt x="1444" y="398"/>
                    <a:pt x="1444" y="300"/>
                  </a:cubicBezTo>
                  <a:cubicBezTo>
                    <a:pt x="1444" y="202"/>
                    <a:pt x="1528" y="120"/>
                    <a:pt x="1628" y="120"/>
                  </a:cubicBezTo>
                  <a:close/>
                  <a:moveTo>
                    <a:pt x="1440" y="840"/>
                  </a:moveTo>
                  <a:cubicBezTo>
                    <a:pt x="1433" y="792"/>
                    <a:pt x="1418" y="747"/>
                    <a:pt x="1396" y="705"/>
                  </a:cubicBezTo>
                  <a:cubicBezTo>
                    <a:pt x="1453" y="640"/>
                    <a:pt x="1539" y="600"/>
                    <a:pt x="1628" y="600"/>
                  </a:cubicBezTo>
                  <a:cubicBezTo>
                    <a:pt x="1773" y="600"/>
                    <a:pt x="1894" y="703"/>
                    <a:pt x="1922" y="840"/>
                  </a:cubicBezTo>
                  <a:lnTo>
                    <a:pt x="1440" y="8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Freeform 11"/>
            <p:cNvSpPr>
              <a:spLocks/>
            </p:cNvSpPr>
            <p:nvPr/>
          </p:nvSpPr>
          <p:spPr bwMode="auto">
            <a:xfrm>
              <a:off x="3784600" y="3768725"/>
              <a:ext cx="101600" cy="74612"/>
            </a:xfrm>
            <a:custGeom>
              <a:avLst/>
              <a:gdLst>
                <a:gd name="T0" fmla="*/ 468 w 492"/>
                <a:gd name="T1" fmla="*/ 24 h 366"/>
                <a:gd name="T2" fmla="*/ 384 w 492"/>
                <a:gd name="T3" fmla="*/ 24 h 366"/>
                <a:gd name="T4" fmla="*/ 186 w 492"/>
                <a:gd name="T5" fmla="*/ 221 h 366"/>
                <a:gd name="T6" fmla="*/ 108 w 492"/>
                <a:gd name="T7" fmla="*/ 144 h 366"/>
                <a:gd name="T8" fmla="*/ 24 w 492"/>
                <a:gd name="T9" fmla="*/ 144 h 366"/>
                <a:gd name="T10" fmla="*/ 24 w 492"/>
                <a:gd name="T11" fmla="*/ 228 h 366"/>
                <a:gd name="T12" fmla="*/ 144 w 492"/>
                <a:gd name="T13" fmla="*/ 348 h 366"/>
                <a:gd name="T14" fmla="*/ 186 w 492"/>
                <a:gd name="T15" fmla="*/ 366 h 366"/>
                <a:gd name="T16" fmla="*/ 228 w 492"/>
                <a:gd name="T17" fmla="*/ 348 h 366"/>
                <a:gd name="T18" fmla="*/ 468 w 492"/>
                <a:gd name="T19" fmla="*/ 108 h 366"/>
                <a:gd name="T20" fmla="*/ 468 w 492"/>
                <a:gd name="T21" fmla="*/ 24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2" h="366">
                  <a:moveTo>
                    <a:pt x="468" y="24"/>
                  </a:moveTo>
                  <a:cubicBezTo>
                    <a:pt x="445" y="0"/>
                    <a:pt x="407" y="0"/>
                    <a:pt x="384" y="24"/>
                  </a:cubicBezTo>
                  <a:cubicBezTo>
                    <a:pt x="186" y="221"/>
                    <a:pt x="186" y="221"/>
                    <a:pt x="186" y="221"/>
                  </a:cubicBezTo>
                  <a:cubicBezTo>
                    <a:pt x="108" y="144"/>
                    <a:pt x="108" y="144"/>
                    <a:pt x="108" y="144"/>
                  </a:cubicBezTo>
                  <a:cubicBezTo>
                    <a:pt x="85" y="120"/>
                    <a:pt x="47" y="120"/>
                    <a:pt x="24" y="144"/>
                  </a:cubicBezTo>
                  <a:cubicBezTo>
                    <a:pt x="0" y="167"/>
                    <a:pt x="0" y="205"/>
                    <a:pt x="24" y="228"/>
                  </a:cubicBezTo>
                  <a:cubicBezTo>
                    <a:pt x="144" y="348"/>
                    <a:pt x="144" y="348"/>
                    <a:pt x="144" y="348"/>
                  </a:cubicBezTo>
                  <a:cubicBezTo>
                    <a:pt x="155" y="360"/>
                    <a:pt x="171" y="366"/>
                    <a:pt x="186" y="366"/>
                  </a:cubicBezTo>
                  <a:cubicBezTo>
                    <a:pt x="201" y="366"/>
                    <a:pt x="217" y="360"/>
                    <a:pt x="228" y="348"/>
                  </a:cubicBezTo>
                  <a:cubicBezTo>
                    <a:pt x="468" y="108"/>
                    <a:pt x="468" y="108"/>
                    <a:pt x="468" y="108"/>
                  </a:cubicBezTo>
                  <a:cubicBezTo>
                    <a:pt x="492" y="85"/>
                    <a:pt x="492" y="47"/>
                    <a:pt x="468" y="2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Freeform 12"/>
            <p:cNvSpPr>
              <a:spLocks noEditPoints="1"/>
            </p:cNvSpPr>
            <p:nvPr/>
          </p:nvSpPr>
          <p:spPr bwMode="auto">
            <a:xfrm>
              <a:off x="3736975" y="3706813"/>
              <a:ext cx="198438" cy="198437"/>
            </a:xfrm>
            <a:custGeom>
              <a:avLst/>
              <a:gdLst>
                <a:gd name="T0" fmla="*/ 480 w 964"/>
                <a:gd name="T1" fmla="*/ 0 h 968"/>
                <a:gd name="T2" fmla="*/ 0 w 964"/>
                <a:gd name="T3" fmla="*/ 484 h 968"/>
                <a:gd name="T4" fmla="*/ 480 w 964"/>
                <a:gd name="T5" fmla="*/ 968 h 968"/>
                <a:gd name="T6" fmla="*/ 964 w 964"/>
                <a:gd name="T7" fmla="*/ 484 h 968"/>
                <a:gd name="T8" fmla="*/ 480 w 964"/>
                <a:gd name="T9" fmla="*/ 0 h 968"/>
                <a:gd name="T10" fmla="*/ 480 w 964"/>
                <a:gd name="T11" fmla="*/ 848 h 968"/>
                <a:gd name="T12" fmla="*/ 120 w 964"/>
                <a:gd name="T13" fmla="*/ 484 h 968"/>
                <a:gd name="T14" fmla="*/ 480 w 964"/>
                <a:gd name="T15" fmla="*/ 120 h 968"/>
                <a:gd name="T16" fmla="*/ 844 w 964"/>
                <a:gd name="T17" fmla="*/ 484 h 968"/>
                <a:gd name="T18" fmla="*/ 480 w 964"/>
                <a:gd name="T19" fmla="*/ 848 h 9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4" h="968">
                  <a:moveTo>
                    <a:pt x="480" y="0"/>
                  </a:moveTo>
                  <a:cubicBezTo>
                    <a:pt x="215" y="0"/>
                    <a:pt x="0" y="217"/>
                    <a:pt x="0" y="484"/>
                  </a:cubicBezTo>
                  <a:cubicBezTo>
                    <a:pt x="0" y="751"/>
                    <a:pt x="215" y="968"/>
                    <a:pt x="480" y="968"/>
                  </a:cubicBezTo>
                  <a:cubicBezTo>
                    <a:pt x="745" y="968"/>
                    <a:pt x="964" y="750"/>
                    <a:pt x="964" y="484"/>
                  </a:cubicBezTo>
                  <a:cubicBezTo>
                    <a:pt x="964" y="219"/>
                    <a:pt x="746" y="0"/>
                    <a:pt x="480" y="0"/>
                  </a:cubicBezTo>
                  <a:close/>
                  <a:moveTo>
                    <a:pt x="480" y="848"/>
                  </a:moveTo>
                  <a:cubicBezTo>
                    <a:pt x="281" y="848"/>
                    <a:pt x="120" y="685"/>
                    <a:pt x="120" y="484"/>
                  </a:cubicBezTo>
                  <a:cubicBezTo>
                    <a:pt x="120" y="283"/>
                    <a:pt x="281" y="120"/>
                    <a:pt x="480" y="120"/>
                  </a:cubicBezTo>
                  <a:cubicBezTo>
                    <a:pt x="677" y="120"/>
                    <a:pt x="844" y="287"/>
                    <a:pt x="844" y="484"/>
                  </a:cubicBezTo>
                  <a:cubicBezTo>
                    <a:pt x="844" y="681"/>
                    <a:pt x="677" y="848"/>
                    <a:pt x="480" y="84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24" name="Rectangle 12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57218" y="1162542"/>
            <a:ext cx="6682875" cy="37392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3" name="Chart 12" descr="This is a chart. "/>
          <p:cNvGraphicFramePr/>
          <p:nvPr>
            <p:extLst>
              <p:ext uri="{D42A27DB-BD31-4B8C-83A1-F6EECF244321}">
                <p14:modId xmlns:p14="http://schemas.microsoft.com/office/powerpoint/2010/main" val="3269896314"/>
              </p:ext>
            </p:extLst>
          </p:nvPr>
        </p:nvGraphicFramePr>
        <p:xfrm>
          <a:off x="2118900" y="1083977"/>
          <a:ext cx="4528852" cy="37154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141" name="Picture 14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254240" y="1"/>
            <a:ext cx="4937760" cy="6857999"/>
          </a:xfrm>
          <a:custGeom>
            <a:avLst/>
            <a:gdLst>
              <a:gd name="connsiteX0" fmla="*/ 0 w 4937760"/>
              <a:gd name="connsiteY0" fmla="*/ 0 h 6857999"/>
              <a:gd name="connsiteX1" fmla="*/ 4937760 w 4937760"/>
              <a:gd name="connsiteY1" fmla="*/ 0 h 6857999"/>
              <a:gd name="connsiteX2" fmla="*/ 4937760 w 4937760"/>
              <a:gd name="connsiteY2" fmla="*/ 6857999 h 6857999"/>
              <a:gd name="connsiteX3" fmla="*/ 0 w 4937760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37760" h="6857999">
                <a:moveTo>
                  <a:pt x="0" y="0"/>
                </a:moveTo>
                <a:lnTo>
                  <a:pt x="4937760" y="0"/>
                </a:lnTo>
                <a:lnTo>
                  <a:pt x="4937760" y="6857999"/>
                </a:lnTo>
                <a:lnTo>
                  <a:pt x="0" y="6857999"/>
                </a:lnTo>
                <a:close/>
              </a:path>
            </a:pathLst>
          </a:custGeom>
        </p:spPr>
      </p:pic>
      <p:sp>
        <p:nvSpPr>
          <p:cNvPr id="140" name="Rectangle 13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254240" y="0"/>
            <a:ext cx="4937760" cy="6857999"/>
          </a:xfrm>
          <a:prstGeom prst="rect">
            <a:avLst/>
          </a:prstGeom>
          <a:solidFill>
            <a:srgbClr val="30353F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912895" y="832629"/>
            <a:ext cx="1620450" cy="162044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1" name="Straight Connector 15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8991600" y="2790395"/>
            <a:ext cx="1463040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9347735" y="5910588"/>
            <a:ext cx="750771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Freeform 34" descr="This image is an icon of three human beings and a circle. "/>
          <p:cNvSpPr>
            <a:spLocks noEditPoints="1"/>
          </p:cNvSpPr>
          <p:nvPr/>
        </p:nvSpPr>
        <p:spPr bwMode="auto">
          <a:xfrm>
            <a:off x="9347734" y="1266044"/>
            <a:ext cx="750772" cy="753618"/>
          </a:xfrm>
          <a:custGeom>
            <a:avLst/>
            <a:gdLst>
              <a:gd name="T0" fmla="*/ 1924 w 2048"/>
              <a:gd name="T1" fmla="*/ 300 h 2048"/>
              <a:gd name="T2" fmla="*/ 1324 w 2048"/>
              <a:gd name="T3" fmla="*/ 300 h 2048"/>
              <a:gd name="T4" fmla="*/ 1024 w 2048"/>
              <a:gd name="T5" fmla="*/ 240 h 2048"/>
              <a:gd name="T6" fmla="*/ 720 w 2048"/>
              <a:gd name="T7" fmla="*/ 300 h 2048"/>
              <a:gd name="T8" fmla="*/ 120 w 2048"/>
              <a:gd name="T9" fmla="*/ 300 h 2048"/>
              <a:gd name="T10" fmla="*/ 0 w 2048"/>
              <a:gd name="T11" fmla="*/ 900 h 2048"/>
              <a:gd name="T12" fmla="*/ 242 w 2048"/>
              <a:gd name="T13" fmla="*/ 960 h 2048"/>
              <a:gd name="T14" fmla="*/ 689 w 2048"/>
              <a:gd name="T15" fmla="*/ 1730 h 2048"/>
              <a:gd name="T16" fmla="*/ 660 w 2048"/>
              <a:gd name="T17" fmla="*/ 2048 h 2048"/>
              <a:gd name="T18" fmla="*/ 1444 w 2048"/>
              <a:gd name="T19" fmla="*/ 1988 h 2048"/>
              <a:gd name="T20" fmla="*/ 1804 w 2048"/>
              <a:gd name="T21" fmla="*/ 1020 h 2048"/>
              <a:gd name="T22" fmla="*/ 1988 w 2048"/>
              <a:gd name="T23" fmla="*/ 960 h 2048"/>
              <a:gd name="T24" fmla="*/ 1819 w 2048"/>
              <a:gd name="T25" fmla="*/ 527 h 2048"/>
              <a:gd name="T26" fmla="*/ 1804 w 2048"/>
              <a:gd name="T27" fmla="*/ 300 h 2048"/>
              <a:gd name="T28" fmla="*/ 1444 w 2048"/>
              <a:gd name="T29" fmla="*/ 300 h 2048"/>
              <a:gd name="T30" fmla="*/ 420 w 2048"/>
              <a:gd name="T31" fmla="*/ 120 h 2048"/>
              <a:gd name="T32" fmla="*/ 420 w 2048"/>
              <a:gd name="T33" fmla="*/ 480 h 2048"/>
              <a:gd name="T34" fmla="*/ 420 w 2048"/>
              <a:gd name="T35" fmla="*/ 120 h 2048"/>
              <a:gd name="T36" fmla="*/ 420 w 2048"/>
              <a:gd name="T37" fmla="*/ 600 h 2048"/>
              <a:gd name="T38" fmla="*/ 126 w 2048"/>
              <a:gd name="T39" fmla="*/ 840 h 2048"/>
              <a:gd name="T40" fmla="*/ 1024 w 2048"/>
              <a:gd name="T41" fmla="*/ 1684 h 2048"/>
              <a:gd name="T42" fmla="*/ 726 w 2048"/>
              <a:gd name="T43" fmla="*/ 1928 h 2048"/>
              <a:gd name="T44" fmla="*/ 1024 w 2048"/>
              <a:gd name="T45" fmla="*/ 1204 h 2048"/>
              <a:gd name="T46" fmla="*/ 1024 w 2048"/>
              <a:gd name="T47" fmla="*/ 1564 h 2048"/>
              <a:gd name="T48" fmla="*/ 1263 w 2048"/>
              <a:gd name="T49" fmla="*/ 1639 h 2048"/>
              <a:gd name="T50" fmla="*/ 1324 w 2048"/>
              <a:gd name="T51" fmla="*/ 1384 h 2048"/>
              <a:gd name="T52" fmla="*/ 720 w 2048"/>
              <a:gd name="T53" fmla="*/ 1384 h 2048"/>
              <a:gd name="T54" fmla="*/ 828 w 2048"/>
              <a:gd name="T55" fmla="*/ 1613 h 2048"/>
              <a:gd name="T56" fmla="*/ 360 w 2048"/>
              <a:gd name="T57" fmla="*/ 1020 h 2048"/>
              <a:gd name="T58" fmla="*/ 780 w 2048"/>
              <a:gd name="T59" fmla="*/ 960 h 2048"/>
              <a:gd name="T60" fmla="*/ 615 w 2048"/>
              <a:gd name="T61" fmla="*/ 528 h 2048"/>
              <a:gd name="T62" fmla="*/ 1024 w 2048"/>
              <a:gd name="T63" fmla="*/ 360 h 2048"/>
              <a:gd name="T64" fmla="*/ 1429 w 2048"/>
              <a:gd name="T65" fmla="*/ 528 h 2048"/>
              <a:gd name="T66" fmla="*/ 1264 w 2048"/>
              <a:gd name="T67" fmla="*/ 960 h 2048"/>
              <a:gd name="T68" fmla="*/ 1684 w 2048"/>
              <a:gd name="T69" fmla="*/ 1020 h 2048"/>
              <a:gd name="T70" fmla="*/ 1330 w 2048"/>
              <a:gd name="T71" fmla="*/ 840 h 2048"/>
              <a:gd name="T72" fmla="*/ 1922 w 2048"/>
              <a:gd name="T73" fmla="*/ 840 h 20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2048" h="2048">
                <a:moveTo>
                  <a:pt x="1819" y="527"/>
                </a:moveTo>
                <a:cubicBezTo>
                  <a:pt x="1883" y="472"/>
                  <a:pt x="1924" y="391"/>
                  <a:pt x="1924" y="300"/>
                </a:cubicBezTo>
                <a:cubicBezTo>
                  <a:pt x="1924" y="135"/>
                  <a:pt x="1789" y="0"/>
                  <a:pt x="1624" y="0"/>
                </a:cubicBezTo>
                <a:cubicBezTo>
                  <a:pt x="1459" y="0"/>
                  <a:pt x="1324" y="135"/>
                  <a:pt x="1324" y="300"/>
                </a:cubicBezTo>
                <a:cubicBezTo>
                  <a:pt x="1324" y="300"/>
                  <a:pt x="1324" y="300"/>
                  <a:pt x="1324" y="300"/>
                </a:cubicBezTo>
                <a:cubicBezTo>
                  <a:pt x="1229" y="261"/>
                  <a:pt x="1128" y="240"/>
                  <a:pt x="1024" y="240"/>
                </a:cubicBezTo>
                <a:cubicBezTo>
                  <a:pt x="920" y="240"/>
                  <a:pt x="816" y="261"/>
                  <a:pt x="720" y="301"/>
                </a:cubicBezTo>
                <a:cubicBezTo>
                  <a:pt x="720" y="300"/>
                  <a:pt x="720" y="300"/>
                  <a:pt x="720" y="300"/>
                </a:cubicBezTo>
                <a:cubicBezTo>
                  <a:pt x="720" y="135"/>
                  <a:pt x="585" y="0"/>
                  <a:pt x="420" y="0"/>
                </a:cubicBezTo>
                <a:cubicBezTo>
                  <a:pt x="255" y="0"/>
                  <a:pt x="120" y="135"/>
                  <a:pt x="120" y="300"/>
                </a:cubicBezTo>
                <a:cubicBezTo>
                  <a:pt x="120" y="391"/>
                  <a:pt x="161" y="473"/>
                  <a:pt x="225" y="528"/>
                </a:cubicBezTo>
                <a:cubicBezTo>
                  <a:pt x="91" y="598"/>
                  <a:pt x="0" y="739"/>
                  <a:pt x="0" y="900"/>
                </a:cubicBezTo>
                <a:cubicBezTo>
                  <a:pt x="0" y="933"/>
                  <a:pt x="27" y="960"/>
                  <a:pt x="60" y="960"/>
                </a:cubicBezTo>
                <a:cubicBezTo>
                  <a:pt x="242" y="960"/>
                  <a:pt x="242" y="960"/>
                  <a:pt x="242" y="960"/>
                </a:cubicBezTo>
                <a:cubicBezTo>
                  <a:pt x="241" y="980"/>
                  <a:pt x="240" y="1000"/>
                  <a:pt x="240" y="1020"/>
                </a:cubicBezTo>
                <a:cubicBezTo>
                  <a:pt x="240" y="1337"/>
                  <a:pt x="429" y="1608"/>
                  <a:pt x="689" y="1730"/>
                </a:cubicBezTo>
                <a:cubicBezTo>
                  <a:pt x="631" y="1804"/>
                  <a:pt x="600" y="1894"/>
                  <a:pt x="600" y="1988"/>
                </a:cubicBezTo>
                <a:cubicBezTo>
                  <a:pt x="600" y="2021"/>
                  <a:pt x="627" y="2048"/>
                  <a:pt x="660" y="2048"/>
                </a:cubicBezTo>
                <a:cubicBezTo>
                  <a:pt x="1384" y="2048"/>
                  <a:pt x="1384" y="2048"/>
                  <a:pt x="1384" y="2048"/>
                </a:cubicBezTo>
                <a:cubicBezTo>
                  <a:pt x="1417" y="2048"/>
                  <a:pt x="1444" y="2021"/>
                  <a:pt x="1444" y="1988"/>
                </a:cubicBezTo>
                <a:cubicBezTo>
                  <a:pt x="1444" y="1891"/>
                  <a:pt x="1411" y="1801"/>
                  <a:pt x="1357" y="1729"/>
                </a:cubicBezTo>
                <a:cubicBezTo>
                  <a:pt x="1619" y="1605"/>
                  <a:pt x="1804" y="1333"/>
                  <a:pt x="1804" y="1020"/>
                </a:cubicBezTo>
                <a:cubicBezTo>
                  <a:pt x="1804" y="1000"/>
                  <a:pt x="1803" y="980"/>
                  <a:pt x="1802" y="960"/>
                </a:cubicBezTo>
                <a:cubicBezTo>
                  <a:pt x="1988" y="960"/>
                  <a:pt x="1988" y="960"/>
                  <a:pt x="1988" y="960"/>
                </a:cubicBezTo>
                <a:cubicBezTo>
                  <a:pt x="2021" y="960"/>
                  <a:pt x="2048" y="933"/>
                  <a:pt x="2048" y="900"/>
                </a:cubicBezTo>
                <a:cubicBezTo>
                  <a:pt x="2048" y="738"/>
                  <a:pt x="1955" y="597"/>
                  <a:pt x="1819" y="527"/>
                </a:cubicBezTo>
                <a:close/>
                <a:moveTo>
                  <a:pt x="1624" y="120"/>
                </a:moveTo>
                <a:cubicBezTo>
                  <a:pt x="1723" y="120"/>
                  <a:pt x="1804" y="201"/>
                  <a:pt x="1804" y="300"/>
                </a:cubicBezTo>
                <a:cubicBezTo>
                  <a:pt x="1804" y="399"/>
                  <a:pt x="1723" y="480"/>
                  <a:pt x="1624" y="480"/>
                </a:cubicBezTo>
                <a:cubicBezTo>
                  <a:pt x="1525" y="480"/>
                  <a:pt x="1444" y="399"/>
                  <a:pt x="1444" y="300"/>
                </a:cubicBezTo>
                <a:cubicBezTo>
                  <a:pt x="1444" y="201"/>
                  <a:pt x="1525" y="120"/>
                  <a:pt x="1624" y="120"/>
                </a:cubicBezTo>
                <a:close/>
                <a:moveTo>
                  <a:pt x="420" y="120"/>
                </a:moveTo>
                <a:cubicBezTo>
                  <a:pt x="519" y="120"/>
                  <a:pt x="600" y="201"/>
                  <a:pt x="600" y="300"/>
                </a:cubicBezTo>
                <a:cubicBezTo>
                  <a:pt x="600" y="399"/>
                  <a:pt x="519" y="480"/>
                  <a:pt x="420" y="480"/>
                </a:cubicBezTo>
                <a:cubicBezTo>
                  <a:pt x="321" y="480"/>
                  <a:pt x="240" y="399"/>
                  <a:pt x="240" y="300"/>
                </a:cubicBezTo>
                <a:cubicBezTo>
                  <a:pt x="240" y="201"/>
                  <a:pt x="321" y="120"/>
                  <a:pt x="420" y="120"/>
                </a:cubicBezTo>
                <a:close/>
                <a:moveTo>
                  <a:pt x="126" y="840"/>
                </a:moveTo>
                <a:cubicBezTo>
                  <a:pt x="154" y="703"/>
                  <a:pt x="275" y="600"/>
                  <a:pt x="420" y="600"/>
                </a:cubicBezTo>
                <a:cubicBezTo>
                  <a:pt x="565" y="600"/>
                  <a:pt x="686" y="703"/>
                  <a:pt x="714" y="840"/>
                </a:cubicBezTo>
                <a:lnTo>
                  <a:pt x="126" y="840"/>
                </a:lnTo>
                <a:close/>
                <a:moveTo>
                  <a:pt x="726" y="1928"/>
                </a:moveTo>
                <a:cubicBezTo>
                  <a:pt x="755" y="1791"/>
                  <a:pt x="880" y="1684"/>
                  <a:pt x="1024" y="1684"/>
                </a:cubicBezTo>
                <a:cubicBezTo>
                  <a:pt x="1169" y="1684"/>
                  <a:pt x="1291" y="1789"/>
                  <a:pt x="1318" y="1928"/>
                </a:cubicBezTo>
                <a:lnTo>
                  <a:pt x="726" y="1928"/>
                </a:lnTo>
                <a:close/>
                <a:moveTo>
                  <a:pt x="840" y="1384"/>
                </a:moveTo>
                <a:cubicBezTo>
                  <a:pt x="840" y="1286"/>
                  <a:pt x="924" y="1204"/>
                  <a:pt x="1024" y="1204"/>
                </a:cubicBezTo>
                <a:cubicBezTo>
                  <a:pt x="1123" y="1204"/>
                  <a:pt x="1204" y="1285"/>
                  <a:pt x="1204" y="1384"/>
                </a:cubicBezTo>
                <a:cubicBezTo>
                  <a:pt x="1204" y="1483"/>
                  <a:pt x="1123" y="1564"/>
                  <a:pt x="1024" y="1564"/>
                </a:cubicBezTo>
                <a:cubicBezTo>
                  <a:pt x="924" y="1564"/>
                  <a:pt x="840" y="1482"/>
                  <a:pt x="840" y="1384"/>
                </a:cubicBezTo>
                <a:close/>
                <a:moveTo>
                  <a:pt x="1263" y="1639"/>
                </a:moveTo>
                <a:cubicBezTo>
                  <a:pt x="1249" y="1629"/>
                  <a:pt x="1234" y="1620"/>
                  <a:pt x="1218" y="1612"/>
                </a:cubicBezTo>
                <a:cubicBezTo>
                  <a:pt x="1283" y="1557"/>
                  <a:pt x="1324" y="1475"/>
                  <a:pt x="1324" y="1384"/>
                </a:cubicBezTo>
                <a:cubicBezTo>
                  <a:pt x="1324" y="1219"/>
                  <a:pt x="1189" y="1084"/>
                  <a:pt x="1024" y="1084"/>
                </a:cubicBezTo>
                <a:cubicBezTo>
                  <a:pt x="858" y="1084"/>
                  <a:pt x="720" y="1218"/>
                  <a:pt x="720" y="1384"/>
                </a:cubicBezTo>
                <a:cubicBezTo>
                  <a:pt x="720" y="1464"/>
                  <a:pt x="752" y="1540"/>
                  <a:pt x="810" y="1597"/>
                </a:cubicBezTo>
                <a:cubicBezTo>
                  <a:pt x="816" y="1602"/>
                  <a:pt x="822" y="1608"/>
                  <a:pt x="828" y="1613"/>
                </a:cubicBezTo>
                <a:cubicBezTo>
                  <a:pt x="813" y="1621"/>
                  <a:pt x="798" y="1630"/>
                  <a:pt x="783" y="1640"/>
                </a:cubicBezTo>
                <a:cubicBezTo>
                  <a:pt x="529" y="1542"/>
                  <a:pt x="360" y="1296"/>
                  <a:pt x="360" y="1020"/>
                </a:cubicBezTo>
                <a:cubicBezTo>
                  <a:pt x="360" y="1000"/>
                  <a:pt x="361" y="980"/>
                  <a:pt x="363" y="960"/>
                </a:cubicBezTo>
                <a:cubicBezTo>
                  <a:pt x="780" y="960"/>
                  <a:pt x="780" y="960"/>
                  <a:pt x="780" y="960"/>
                </a:cubicBezTo>
                <a:cubicBezTo>
                  <a:pt x="813" y="960"/>
                  <a:pt x="840" y="933"/>
                  <a:pt x="840" y="900"/>
                </a:cubicBezTo>
                <a:cubicBezTo>
                  <a:pt x="840" y="739"/>
                  <a:pt x="749" y="598"/>
                  <a:pt x="615" y="528"/>
                </a:cubicBezTo>
                <a:cubicBezTo>
                  <a:pt x="638" y="508"/>
                  <a:pt x="659" y="484"/>
                  <a:pt x="675" y="458"/>
                </a:cubicBezTo>
                <a:cubicBezTo>
                  <a:pt x="778" y="395"/>
                  <a:pt x="901" y="360"/>
                  <a:pt x="1024" y="360"/>
                </a:cubicBezTo>
                <a:cubicBezTo>
                  <a:pt x="1146" y="360"/>
                  <a:pt x="1265" y="394"/>
                  <a:pt x="1369" y="458"/>
                </a:cubicBezTo>
                <a:cubicBezTo>
                  <a:pt x="1385" y="484"/>
                  <a:pt x="1406" y="508"/>
                  <a:pt x="1429" y="528"/>
                </a:cubicBezTo>
                <a:cubicBezTo>
                  <a:pt x="1295" y="598"/>
                  <a:pt x="1204" y="739"/>
                  <a:pt x="1204" y="900"/>
                </a:cubicBezTo>
                <a:cubicBezTo>
                  <a:pt x="1204" y="933"/>
                  <a:pt x="1231" y="960"/>
                  <a:pt x="1264" y="960"/>
                </a:cubicBezTo>
                <a:cubicBezTo>
                  <a:pt x="1681" y="960"/>
                  <a:pt x="1681" y="960"/>
                  <a:pt x="1681" y="960"/>
                </a:cubicBezTo>
                <a:cubicBezTo>
                  <a:pt x="1683" y="980"/>
                  <a:pt x="1684" y="1000"/>
                  <a:pt x="1684" y="1020"/>
                </a:cubicBezTo>
                <a:cubicBezTo>
                  <a:pt x="1684" y="1296"/>
                  <a:pt x="1516" y="1541"/>
                  <a:pt x="1263" y="1639"/>
                </a:cubicBezTo>
                <a:close/>
                <a:moveTo>
                  <a:pt x="1330" y="840"/>
                </a:moveTo>
                <a:cubicBezTo>
                  <a:pt x="1358" y="703"/>
                  <a:pt x="1479" y="600"/>
                  <a:pt x="1624" y="600"/>
                </a:cubicBezTo>
                <a:cubicBezTo>
                  <a:pt x="1771" y="600"/>
                  <a:pt x="1894" y="703"/>
                  <a:pt x="1922" y="840"/>
                </a:cubicBezTo>
                <a:lnTo>
                  <a:pt x="1330" y="840"/>
                </a:lnTo>
                <a:close/>
              </a:path>
            </a:pathLst>
          </a:custGeom>
          <a:solidFill>
            <a:srgbClr val="30353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3" name="Group 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28479" y="3625772"/>
            <a:ext cx="479894" cy="369332"/>
            <a:chOff x="816617" y="3307745"/>
            <a:chExt cx="479894" cy="369332"/>
          </a:xfrm>
          <a:noFill/>
        </p:grpSpPr>
        <p:pic>
          <p:nvPicPr>
            <p:cNvPr id="117" name="Picture 116" descr="This image is an icon of a human being. 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16617" y="3346008"/>
              <a:ext cx="231766" cy="263774"/>
            </a:xfrm>
            <a:prstGeom prst="rect">
              <a:avLst/>
            </a:prstGeom>
            <a:grpFill/>
          </p:spPr>
        </p:pic>
        <p:sp>
          <p:nvSpPr>
            <p:cNvPr id="144" name="TextBox 143"/>
            <p:cNvSpPr txBox="1"/>
            <p:nvPr/>
          </p:nvSpPr>
          <p:spPr>
            <a:xfrm>
              <a:off x="1296446" y="3307745"/>
              <a:ext cx="65" cy="369332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endParaRPr lang="en-US" sz="240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B61803F9-0687-42F2-AD52-B4E217229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Slide 7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9925D1-9858-E72F-040A-8AE77388AD3D}"/>
              </a:ext>
            </a:extLst>
          </p:cNvPr>
          <p:cNvSpPr txBox="1"/>
          <p:nvPr/>
        </p:nvSpPr>
        <p:spPr>
          <a:xfrm>
            <a:off x="1090167" y="198142"/>
            <a:ext cx="64228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Bahnschrift SemiBold SemiConden" panose="020B0502040204020203" pitchFamily="34" charset="0"/>
              </a:rPr>
              <a:t>FINANCIAL GROWTH PERSPECTIVES </a:t>
            </a:r>
            <a:endParaRPr lang="en-IN" sz="3200" dirty="0">
              <a:latin typeface="Bahnschrift SemiBold SemiConden" panose="020B05020402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3A8245-8ED2-1B79-1DA9-E2BADFB3E4A8}"/>
              </a:ext>
            </a:extLst>
          </p:cNvPr>
          <p:cNvSpPr txBox="1"/>
          <p:nvPr/>
        </p:nvSpPr>
        <p:spPr>
          <a:xfrm>
            <a:off x="7636747" y="3011426"/>
            <a:ext cx="437001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Sagona Book (Headings)"/>
              </a:rPr>
              <a:t>We expect to generate income through our premium membership model after 2.5 months of ground testing of the existing model.</a:t>
            </a:r>
          </a:p>
          <a:p>
            <a:endParaRPr lang="en-US" dirty="0">
              <a:solidFill>
                <a:schemeClr val="bg1"/>
              </a:solidFill>
              <a:latin typeface="Sagona Book (Headings)"/>
            </a:endParaRPr>
          </a:p>
          <a:p>
            <a:r>
              <a:rPr lang="en-US" dirty="0">
                <a:solidFill>
                  <a:schemeClr val="bg1"/>
                </a:solidFill>
                <a:latin typeface="Sagona Book (Headings)"/>
              </a:rPr>
              <a:t>A very nominal premium shall be charged from the user in exchange of additional features which include a personalized savings calculator.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723783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0" grpId="0" animBg="1"/>
      <p:bldP spid="35" grpId="0" animBg="1"/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>
            <a:extLst>
              <a:ext uri="{FF2B5EF4-FFF2-40B4-BE49-F238E27FC236}">
                <a16:creationId xmlns:a16="http://schemas.microsoft.com/office/drawing/2014/main" id="{02610926-17F9-42F5-AB51-F81348203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8005" y="1386141"/>
            <a:ext cx="3668526" cy="573702"/>
          </a:xfrm>
        </p:spPr>
        <p:txBody>
          <a:bodyPr>
            <a:noAutofit/>
          </a:bodyPr>
          <a:lstStyle/>
          <a:p>
            <a:r>
              <a:rPr lang="en-US" sz="2824" dirty="0">
                <a:latin typeface="Constantia" panose="02030602050306030303" pitchFamily="18" charset="0"/>
              </a:rPr>
              <a:t>Team SAMP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7082E5-FF6A-4718-BF0B-B59876BC6E1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10601" y="166929"/>
            <a:ext cx="3655930" cy="771004"/>
          </a:xfrm>
        </p:spPr>
        <p:txBody>
          <a:bodyPr>
            <a:normAutofit fontScale="92500" lnSpcReduction="10000"/>
          </a:bodyPr>
          <a:lstStyle/>
          <a:p>
            <a:r>
              <a:rPr lang="en-US" sz="5294" dirty="0">
                <a:latin typeface="BankGothic Md BT" panose="020B0807020203060204" pitchFamily="34" charset="0"/>
              </a:rPr>
              <a:t>SAMP</a:t>
            </a:r>
          </a:p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42D13D1-AD32-4353-8B3B-C3C3BBB8F2A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55061" y="3470593"/>
            <a:ext cx="1518397" cy="616110"/>
          </a:xfrm>
        </p:spPr>
        <p:txBody>
          <a:bodyPr/>
          <a:lstStyle/>
          <a:p>
            <a:r>
              <a:rPr lang="en-US" sz="1600" dirty="0" err="1">
                <a:latin typeface="Bookman Old Style" panose="02050604050505020204" pitchFamily="18" charset="0"/>
              </a:rPr>
              <a:t>Mrinmoy</a:t>
            </a:r>
            <a:r>
              <a:rPr lang="en-US" sz="1600" dirty="0">
                <a:latin typeface="Bookman Old Style" panose="02050604050505020204" pitchFamily="18" charset="0"/>
              </a:rPr>
              <a:t> </a:t>
            </a:r>
            <a:r>
              <a:rPr lang="en-US" sz="1600" dirty="0" err="1">
                <a:latin typeface="Bookman Old Style" panose="02050604050505020204" pitchFamily="18" charset="0"/>
              </a:rPr>
              <a:t>Koiri</a:t>
            </a:r>
            <a:endParaRPr lang="en-US" sz="1600" dirty="0">
              <a:latin typeface="Bookman Old Style" panose="02050604050505020204" pitchFamily="18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7D20717-8B1A-4B5B-8A76-27922F3025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55061" y="5305708"/>
            <a:ext cx="1518397" cy="1435852"/>
          </a:xfrm>
        </p:spPr>
        <p:txBody>
          <a:bodyPr/>
          <a:lstStyle/>
          <a:p>
            <a:r>
              <a:rPr lang="en-US" sz="1400" b="0" dirty="0" err="1">
                <a:latin typeface="Dutch801 Rm BT" panose="02020603060505020304" pitchFamily="18" charset="0"/>
              </a:rPr>
              <a:t>B.Tech</a:t>
            </a:r>
            <a:r>
              <a:rPr lang="en-US" sz="1400" b="0" dirty="0">
                <a:latin typeface="Dutch801 Rm BT" panose="02020603060505020304" pitchFamily="18" charset="0"/>
              </a:rPr>
              <a:t> </a:t>
            </a:r>
            <a:r>
              <a:rPr lang="en-IN" sz="1400" b="0" dirty="0">
                <a:latin typeface="Dutch801 Rm BT" panose="02020603060505020304" pitchFamily="18" charset="0"/>
              </a:rPr>
              <a:t>1</a:t>
            </a:r>
            <a:r>
              <a:rPr lang="en-IN" sz="1400" b="0" baseline="30000" dirty="0">
                <a:latin typeface="Dutch801 Rm BT" panose="02020603060505020304" pitchFamily="18" charset="0"/>
              </a:rPr>
              <a:t>st </a:t>
            </a:r>
            <a:r>
              <a:rPr lang="en-IN" sz="1400" b="0" dirty="0">
                <a:latin typeface="Dutch801 Rm BT" panose="02020603060505020304" pitchFamily="18" charset="0"/>
              </a:rPr>
              <a:t>Year</a:t>
            </a:r>
          </a:p>
          <a:p>
            <a:r>
              <a:rPr lang="en-IN" sz="1400" b="0" dirty="0" err="1">
                <a:latin typeface="Dutch801 Rm BT" panose="02020603060505020304" pitchFamily="18" charset="0"/>
              </a:rPr>
              <a:t>R.No</a:t>
            </a:r>
            <a:r>
              <a:rPr lang="en-IN" sz="1400" b="0" dirty="0">
                <a:latin typeface="Dutch801 Rm BT" panose="02020603060505020304" pitchFamily="18" charset="0"/>
              </a:rPr>
              <a:t>.: 2313046</a:t>
            </a:r>
            <a:br>
              <a:rPr lang="en-IN" sz="1400" b="0" dirty="0">
                <a:latin typeface="Dutch801 Rm BT" panose="02020603060505020304" pitchFamily="18" charset="0"/>
              </a:rPr>
            </a:br>
            <a:r>
              <a:rPr lang="en-IN" sz="1400" b="0" dirty="0">
                <a:latin typeface="Dutch801 Rm BT" panose="02020603060505020304" pitchFamily="18" charset="0"/>
              </a:rPr>
              <a:t>Electrical Engineering</a:t>
            </a:r>
            <a:endParaRPr lang="en-US" sz="1400" b="0" dirty="0">
              <a:latin typeface="Dutch801 Rm BT" panose="02020603060505020304" pitchFamily="18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EE7C4DC-0362-4B72-8DFF-4AE9777DE6B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979019" y="3470593"/>
            <a:ext cx="1518397" cy="619626"/>
          </a:xfrm>
        </p:spPr>
        <p:txBody>
          <a:bodyPr/>
          <a:lstStyle/>
          <a:p>
            <a:r>
              <a:rPr lang="en-US" sz="1600" b="0" dirty="0">
                <a:latin typeface="Bookman Old Style" panose="02050604050505020204" pitchFamily="18" charset="0"/>
              </a:rPr>
              <a:t>Krishna </a:t>
            </a:r>
            <a:r>
              <a:rPr lang="en-US" sz="1600" b="0" dirty="0" err="1">
                <a:latin typeface="Bookman Old Style" panose="02050604050505020204" pitchFamily="18" charset="0"/>
              </a:rPr>
              <a:t>Harlalka</a:t>
            </a:r>
            <a:endParaRPr lang="en-US" sz="1600" b="0" dirty="0">
              <a:latin typeface="Bookman Old Style" panose="02050604050505020204" pitchFamily="18" charset="0"/>
            </a:endParaRPr>
          </a:p>
          <a:p>
            <a:endParaRPr lang="en-US" sz="1600" dirty="0">
              <a:latin typeface="Bookman Old Style" panose="02050604050505020204" pitchFamily="18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7B031DB-3792-446F-929C-4F228B33A7E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979019" y="5312446"/>
            <a:ext cx="1518397" cy="1165567"/>
          </a:xfrm>
        </p:spPr>
        <p:txBody>
          <a:bodyPr/>
          <a:lstStyle/>
          <a:p>
            <a:r>
              <a:rPr lang="en-US" sz="1400" dirty="0" err="1">
                <a:latin typeface="Dutch801 Rm BT" panose="02020603060505020304" pitchFamily="18" charset="0"/>
              </a:rPr>
              <a:t>B.Tech</a:t>
            </a:r>
            <a:r>
              <a:rPr lang="en-US" sz="1400" dirty="0">
                <a:latin typeface="Dutch801 Rm BT" panose="02020603060505020304" pitchFamily="18" charset="0"/>
              </a:rPr>
              <a:t> </a:t>
            </a:r>
            <a:r>
              <a:rPr lang="en-IN" sz="1400" dirty="0">
                <a:latin typeface="Dutch801 Rm BT" panose="02020603060505020304" pitchFamily="18" charset="0"/>
              </a:rPr>
              <a:t>1</a:t>
            </a:r>
            <a:r>
              <a:rPr lang="en-IN" sz="1400" baseline="30000" dirty="0">
                <a:latin typeface="Dutch801 Rm BT" panose="02020603060505020304" pitchFamily="18" charset="0"/>
              </a:rPr>
              <a:t>st </a:t>
            </a:r>
            <a:r>
              <a:rPr lang="en-IN" sz="1400" dirty="0">
                <a:latin typeface="Dutch801 Rm BT" panose="02020603060505020304" pitchFamily="18" charset="0"/>
              </a:rPr>
              <a:t>Year</a:t>
            </a:r>
            <a:endParaRPr lang="en-US" sz="1400" dirty="0">
              <a:latin typeface="Dutch801 Rm BT" panose="02020603060505020304" pitchFamily="18" charset="0"/>
            </a:endParaRPr>
          </a:p>
          <a:p>
            <a:r>
              <a:rPr lang="en-IN" sz="1400" dirty="0" err="1">
                <a:latin typeface="Dutch801 Rm BT" panose="02020603060505020304" pitchFamily="18" charset="0"/>
              </a:rPr>
              <a:t>R.No</a:t>
            </a:r>
            <a:r>
              <a:rPr lang="en-IN" sz="1400" dirty="0">
                <a:latin typeface="Dutch801 Rm BT" panose="02020603060505020304" pitchFamily="18" charset="0"/>
              </a:rPr>
              <a:t>.: </a:t>
            </a:r>
            <a:r>
              <a:rPr lang="en-IN" sz="1400" b="0" dirty="0">
                <a:latin typeface="Dutch801 Rm BT" panose="02020603060505020304" pitchFamily="18" charset="0"/>
              </a:rPr>
              <a:t>2313066</a:t>
            </a:r>
            <a:br>
              <a:rPr lang="en-IN" sz="1400" b="0" dirty="0">
                <a:latin typeface="Dutch801 Rm BT" panose="02020603060505020304" pitchFamily="18" charset="0"/>
              </a:rPr>
            </a:br>
            <a:r>
              <a:rPr lang="en-IN" sz="1400" b="0" dirty="0">
                <a:latin typeface="Dutch801 Rm BT" panose="02020603060505020304" pitchFamily="18" charset="0"/>
              </a:rPr>
              <a:t>Electrical Engineering</a:t>
            </a:r>
            <a:endParaRPr lang="en-US" sz="1400" b="0" dirty="0">
              <a:latin typeface="Dutch801 Rm BT" panose="02020603060505020304" pitchFamily="18" charset="0"/>
            </a:endParaRPr>
          </a:p>
          <a:p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CDB45201-22DB-4EA3-8B2D-A28D5B5C99C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21179" y="3564700"/>
            <a:ext cx="1518397" cy="328874"/>
          </a:xfrm>
        </p:spPr>
        <p:txBody>
          <a:bodyPr>
            <a:noAutofit/>
          </a:bodyPr>
          <a:lstStyle/>
          <a:p>
            <a:r>
              <a:rPr lang="en-US" sz="1600" b="0" dirty="0">
                <a:latin typeface="Bookman Old Style" panose="02050604050505020204" pitchFamily="18" charset="0"/>
              </a:rPr>
              <a:t>Mainak Das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EB0E6318-4D6C-413D-B223-1C0853B69D4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343717" y="5242973"/>
            <a:ext cx="1518397" cy="1273091"/>
          </a:xfrm>
        </p:spPr>
        <p:txBody>
          <a:bodyPr/>
          <a:lstStyle/>
          <a:p>
            <a:r>
              <a:rPr lang="en-US" sz="1400" b="0" dirty="0" err="1">
                <a:latin typeface="Dutch801 Rm BT" panose="02020603060505020304" pitchFamily="18" charset="0"/>
              </a:rPr>
              <a:t>B.Tech</a:t>
            </a:r>
            <a:r>
              <a:rPr lang="en-US" sz="1400" b="0" dirty="0">
                <a:latin typeface="Dutch801 Rm BT" panose="02020603060505020304" pitchFamily="18" charset="0"/>
              </a:rPr>
              <a:t> </a:t>
            </a:r>
            <a:r>
              <a:rPr lang="en-IN" sz="1400" b="0" dirty="0">
                <a:latin typeface="Dutch801 Rm BT" panose="02020603060505020304" pitchFamily="18" charset="0"/>
              </a:rPr>
              <a:t>1</a:t>
            </a:r>
            <a:r>
              <a:rPr lang="en-IN" sz="1400" b="0" baseline="30000" dirty="0">
                <a:latin typeface="Dutch801 Rm BT" panose="02020603060505020304" pitchFamily="18" charset="0"/>
              </a:rPr>
              <a:t>st </a:t>
            </a:r>
            <a:r>
              <a:rPr lang="en-IN" sz="1400" b="0" dirty="0">
                <a:latin typeface="Dutch801 Rm BT" panose="02020603060505020304" pitchFamily="18" charset="0"/>
              </a:rPr>
              <a:t>Year</a:t>
            </a:r>
            <a:endParaRPr lang="en-US" sz="1400" b="0" dirty="0">
              <a:latin typeface="Dutch801 Rm BT" panose="02020603060505020304" pitchFamily="18" charset="0"/>
            </a:endParaRPr>
          </a:p>
          <a:p>
            <a:r>
              <a:rPr lang="en-IN" sz="1400" b="0" dirty="0" err="1">
                <a:latin typeface="Dutch801 Rm BT" panose="02020603060505020304" pitchFamily="18" charset="0"/>
              </a:rPr>
              <a:t>R.No</a:t>
            </a:r>
            <a:r>
              <a:rPr lang="en-IN" sz="1400" b="0" dirty="0">
                <a:latin typeface="Dutch801 Rm BT" panose="02020603060505020304" pitchFamily="18" charset="0"/>
              </a:rPr>
              <a:t>.: 2312161</a:t>
            </a:r>
            <a:br>
              <a:rPr lang="en-IN" sz="1400" b="0" dirty="0">
                <a:latin typeface="Dutch801 Rm BT" panose="02020603060505020304" pitchFamily="18" charset="0"/>
              </a:rPr>
            </a:br>
            <a:r>
              <a:rPr lang="en-IN" sz="1400" b="0" dirty="0">
                <a:latin typeface="Dutch801 Rm BT" panose="02020603060505020304" pitchFamily="18" charset="0"/>
              </a:rPr>
              <a:t>Computer Science &amp; Engineering</a:t>
            </a:r>
            <a:endParaRPr lang="en-US" sz="1400" b="0" dirty="0">
              <a:latin typeface="Dutch801 Rm BT" panose="02020603060505020304" pitchFamily="18" charset="0"/>
            </a:endParaRPr>
          </a:p>
          <a:p>
            <a:endParaRPr lang="en-US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5902C74A-50DA-480C-86CC-CE2583306D7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663339" y="3508486"/>
            <a:ext cx="1518397" cy="540323"/>
          </a:xfrm>
        </p:spPr>
        <p:txBody>
          <a:bodyPr/>
          <a:lstStyle/>
          <a:p>
            <a:r>
              <a:rPr lang="en-US" sz="1600" dirty="0" err="1">
                <a:latin typeface="Bookman Old Style" panose="02050604050505020204" pitchFamily="18" charset="0"/>
              </a:rPr>
              <a:t>Tahmid</a:t>
            </a:r>
            <a:r>
              <a:rPr lang="en-US" sz="1600" dirty="0">
                <a:latin typeface="Bookman Old Style" panose="02050604050505020204" pitchFamily="18" charset="0"/>
              </a:rPr>
              <a:t> Choudhury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94D3B677-A12A-43FD-B569-1D37666B693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663339" y="5305708"/>
            <a:ext cx="1613647" cy="1210356"/>
          </a:xfrm>
        </p:spPr>
        <p:txBody>
          <a:bodyPr/>
          <a:lstStyle/>
          <a:p>
            <a:r>
              <a:rPr lang="en-US" sz="1400" b="0" dirty="0" err="1">
                <a:latin typeface="Dutch801 Rm BT" panose="02020603060505020304" pitchFamily="18" charset="0"/>
              </a:rPr>
              <a:t>B.Tech</a:t>
            </a:r>
            <a:r>
              <a:rPr lang="en-US" sz="1400" b="0" dirty="0">
                <a:latin typeface="Dutch801 Rm BT" panose="02020603060505020304" pitchFamily="18" charset="0"/>
              </a:rPr>
              <a:t> </a:t>
            </a:r>
            <a:r>
              <a:rPr lang="en-IN" sz="1400" b="0" dirty="0">
                <a:latin typeface="Dutch801 Rm BT" panose="02020603060505020304" pitchFamily="18" charset="0"/>
              </a:rPr>
              <a:t>1</a:t>
            </a:r>
            <a:r>
              <a:rPr lang="en-IN" sz="1400" b="0" baseline="30000" dirty="0">
                <a:latin typeface="Dutch801 Rm BT" panose="02020603060505020304" pitchFamily="18" charset="0"/>
              </a:rPr>
              <a:t>st </a:t>
            </a:r>
            <a:r>
              <a:rPr lang="en-IN" sz="1400" b="0" dirty="0">
                <a:latin typeface="Dutch801 Rm BT" panose="02020603060505020304" pitchFamily="18" charset="0"/>
              </a:rPr>
              <a:t>Year</a:t>
            </a:r>
            <a:endParaRPr lang="en-US" sz="1400" b="0" dirty="0">
              <a:latin typeface="Dutch801 Rm BT" panose="02020603060505020304" pitchFamily="18" charset="0"/>
            </a:endParaRPr>
          </a:p>
          <a:p>
            <a:r>
              <a:rPr lang="en-IN" sz="1400" b="0" dirty="0" err="1">
                <a:latin typeface="Dutch801 Rm BT" panose="02020603060505020304" pitchFamily="18" charset="0"/>
              </a:rPr>
              <a:t>R.No</a:t>
            </a:r>
            <a:r>
              <a:rPr lang="en-IN" sz="1400" b="0" dirty="0">
                <a:latin typeface="Dutch801 Rm BT" panose="02020603060505020304" pitchFamily="18" charset="0"/>
              </a:rPr>
              <a:t>.: 2311140</a:t>
            </a:r>
            <a:br>
              <a:rPr lang="en-IN" sz="1400" b="0" dirty="0">
                <a:latin typeface="Dutch801 Rm BT" panose="02020603060505020304" pitchFamily="18" charset="0"/>
              </a:rPr>
            </a:br>
            <a:r>
              <a:rPr lang="en-IN" sz="1400" b="0" dirty="0">
                <a:latin typeface="Dutch801 Rm BT" panose="02020603060505020304" pitchFamily="18" charset="0"/>
              </a:rPr>
              <a:t>Civil Engineering</a:t>
            </a:r>
            <a:endParaRPr lang="en-US" sz="1400" b="0" dirty="0">
              <a:latin typeface="Dutch801 Rm BT" panose="02020603060505020304" pitchFamily="18" charset="0"/>
            </a:endParaRPr>
          </a:p>
          <a:p>
            <a:endParaRPr lang="en-US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B03630F6-0A49-41CA-9C9C-D02205EA9F0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0125835" y="3564700"/>
            <a:ext cx="1518397" cy="520272"/>
          </a:xfrm>
        </p:spPr>
        <p:txBody>
          <a:bodyPr/>
          <a:lstStyle/>
          <a:p>
            <a:r>
              <a:rPr lang="en-US" sz="1600" b="0" dirty="0" err="1">
                <a:latin typeface="Bookman Old Style" panose="02050604050505020204" pitchFamily="18" charset="0"/>
              </a:rPr>
              <a:t>Biswaraj</a:t>
            </a:r>
            <a:r>
              <a:rPr lang="en-US" sz="1600" b="0" dirty="0">
                <a:latin typeface="Bookman Old Style" panose="02050604050505020204" pitchFamily="18" charset="0"/>
              </a:rPr>
              <a:t> Dey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AF96BA39-A021-4F88-A890-81FF03B8AEC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0078211" y="5434445"/>
            <a:ext cx="1613646" cy="1205373"/>
          </a:xfrm>
        </p:spPr>
        <p:txBody>
          <a:bodyPr/>
          <a:lstStyle/>
          <a:p>
            <a:r>
              <a:rPr lang="en-US" sz="1400" dirty="0" err="1">
                <a:latin typeface="Dutch801 Rm BT" panose="02020603060505020304" pitchFamily="18" charset="0"/>
              </a:rPr>
              <a:t>B.Tech</a:t>
            </a:r>
            <a:r>
              <a:rPr lang="en-US" sz="1400" dirty="0">
                <a:latin typeface="Dutch801 Rm BT" panose="02020603060505020304" pitchFamily="18" charset="0"/>
              </a:rPr>
              <a:t> </a:t>
            </a:r>
            <a:r>
              <a:rPr lang="en-IN" sz="1400" dirty="0">
                <a:latin typeface="Dutch801 Rm BT" panose="02020603060505020304" pitchFamily="18" charset="0"/>
              </a:rPr>
              <a:t>1</a:t>
            </a:r>
            <a:r>
              <a:rPr lang="en-IN" sz="1400" baseline="30000" dirty="0">
                <a:latin typeface="Dutch801 Rm BT" panose="02020603060505020304" pitchFamily="18" charset="0"/>
              </a:rPr>
              <a:t>st </a:t>
            </a:r>
            <a:r>
              <a:rPr lang="en-IN" sz="1400" dirty="0">
                <a:latin typeface="Dutch801 Rm BT" panose="02020603060505020304" pitchFamily="18" charset="0"/>
              </a:rPr>
              <a:t>Year</a:t>
            </a:r>
            <a:endParaRPr lang="en-US" sz="1400" dirty="0">
              <a:latin typeface="Dutch801 Rm BT" panose="02020603060505020304" pitchFamily="18" charset="0"/>
            </a:endParaRPr>
          </a:p>
          <a:p>
            <a:r>
              <a:rPr lang="en-IN" sz="1400" dirty="0" err="1">
                <a:latin typeface="Dutch801 Rm BT" panose="02020603060505020304" pitchFamily="18" charset="0"/>
              </a:rPr>
              <a:t>R.No</a:t>
            </a:r>
            <a:r>
              <a:rPr lang="en-IN" sz="1400" dirty="0">
                <a:latin typeface="Dutch801 Rm BT" panose="02020603060505020304" pitchFamily="18" charset="0"/>
              </a:rPr>
              <a:t>.: </a:t>
            </a:r>
            <a:r>
              <a:rPr lang="en-IN" sz="1400" b="0" dirty="0">
                <a:latin typeface="Dutch801 Rm BT" panose="02020603060505020304" pitchFamily="18" charset="0"/>
              </a:rPr>
              <a:t>2313053</a:t>
            </a:r>
            <a:br>
              <a:rPr lang="en-IN" sz="1400" b="0" dirty="0">
                <a:latin typeface="Dutch801 Rm BT" panose="02020603060505020304" pitchFamily="18" charset="0"/>
              </a:rPr>
            </a:br>
            <a:r>
              <a:rPr lang="en-IN" sz="1400" b="0" dirty="0">
                <a:latin typeface="Dutch801 Rm BT" panose="02020603060505020304" pitchFamily="18" charset="0"/>
              </a:rPr>
              <a:t>Electrical Engineering</a:t>
            </a:r>
            <a:endParaRPr lang="en-US" sz="1400" b="0" dirty="0">
              <a:latin typeface="Dutch801 Rm BT" panose="02020603060505020304" pitchFamily="18" charset="0"/>
            </a:endParaRP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CA15CB-FDC6-5D8E-08DA-5080D756931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6" r="2196"/>
          <a:stretch/>
        </p:blipFill>
        <p:spPr>
          <a:xfrm>
            <a:off x="10285030" y="4133928"/>
            <a:ext cx="1159802" cy="115980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4E9DCAE-80E3-8847-1123-A6EC31D7F29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" t="8137" r="-1231" b="29979"/>
          <a:stretch/>
        </p:blipFill>
        <p:spPr>
          <a:xfrm>
            <a:off x="856480" y="4047862"/>
            <a:ext cx="1152573" cy="115257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9D83FB5-DD1F-D210-4DAC-5424C8C0666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4339" y="3971670"/>
            <a:ext cx="955706" cy="122876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243686A-3E6A-6CFA-A7BF-470A8FB805A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8225" y="4086703"/>
            <a:ext cx="879298" cy="127974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7DED607-126D-AE83-5196-4A71EB133CC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0381" y="4084972"/>
            <a:ext cx="1152573" cy="11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4789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2"/>
            <a:ext cx="12192000" cy="6857999"/>
          </a:xfrm>
          <a:custGeom>
            <a:avLst/>
            <a:gdLst>
              <a:gd name="connsiteX0" fmla="*/ 0 w 12192000"/>
              <a:gd name="connsiteY0" fmla="*/ 0 h 6857999"/>
              <a:gd name="connsiteX1" fmla="*/ 12192000 w 12192000"/>
              <a:gd name="connsiteY1" fmla="*/ 0 h 6857999"/>
              <a:gd name="connsiteX2" fmla="*/ 12192000 w 12192000"/>
              <a:gd name="connsiteY2" fmla="*/ 6857999 h 6857999"/>
              <a:gd name="connsiteX3" fmla="*/ 0 w 12192000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7999">
                <a:moveTo>
                  <a:pt x="0" y="0"/>
                </a:moveTo>
                <a:lnTo>
                  <a:pt x="12192000" y="0"/>
                </a:lnTo>
                <a:lnTo>
                  <a:pt x="12192000" y="6857999"/>
                </a:lnTo>
                <a:lnTo>
                  <a:pt x="0" y="6857999"/>
                </a:lnTo>
                <a:close/>
              </a:path>
            </a:pathLst>
          </a:custGeom>
        </p:spPr>
      </p:pic>
      <p:sp>
        <p:nvSpPr>
          <p:cNvPr id="5" name="Rectangle 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0">
            <a:gsLst>
              <a:gs pos="100000">
                <a:srgbClr val="1F2229">
                  <a:alpha val="60000"/>
                </a:srgbClr>
              </a:gs>
              <a:gs pos="20000">
                <a:srgbClr val="1F2229">
                  <a:alpha val="91765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757714" y="1626921"/>
            <a:ext cx="6676572" cy="3604160"/>
            <a:chOff x="2162629" y="1305681"/>
            <a:chExt cx="7866742" cy="4246640"/>
          </a:xfrm>
        </p:grpSpPr>
        <p:sp>
          <p:nvSpPr>
            <p:cNvPr id="17" name="Oval 16"/>
            <p:cNvSpPr/>
            <p:nvPr/>
          </p:nvSpPr>
          <p:spPr>
            <a:xfrm>
              <a:off x="5782715" y="1305681"/>
              <a:ext cx="4246656" cy="4246640"/>
            </a:xfrm>
            <a:prstGeom prst="ellipse">
              <a:avLst/>
            </a:prstGeom>
            <a:solidFill>
              <a:srgbClr val="43CDD9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2162629" y="1305681"/>
              <a:ext cx="4246656" cy="4246640"/>
            </a:xfrm>
            <a:prstGeom prst="ellipse">
              <a:avLst/>
            </a:prstGeom>
            <a:solidFill>
              <a:srgbClr val="43CDD9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Oval 1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456507" y="789512"/>
            <a:ext cx="5278993" cy="5278976"/>
          </a:xfrm>
          <a:prstGeom prst="ellipse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9" name="Oval 1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879010" y="1212017"/>
            <a:ext cx="4433981" cy="4433966"/>
          </a:xfrm>
          <a:prstGeom prst="ellipse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381588" y="3059668"/>
            <a:ext cx="3428824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4800" b="1">
                <a:solidFill>
                  <a:srgbClr val="FFFFFF"/>
                </a:solidFill>
                <a:latin typeface="+mj-lt"/>
              </a:rPr>
              <a:t>THANK YOU</a:t>
            </a: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10E603A3-B905-4FE4-AF3D-7ABD07598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Slide 11</a:t>
            </a:r>
          </a:p>
        </p:txBody>
      </p:sp>
    </p:spTree>
    <p:extLst>
      <p:ext uri="{BB962C8B-B14F-4D97-AF65-F5344CB8AC3E}">
        <p14:creationId xmlns:p14="http://schemas.microsoft.com/office/powerpoint/2010/main" val="3345628227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93</TotalTime>
  <Words>483</Words>
  <Application>Microsoft Office PowerPoint</Application>
  <PresentationFormat>Widescreen</PresentationFormat>
  <Paragraphs>69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20" baseType="lpstr">
      <vt:lpstr>Arial</vt:lpstr>
      <vt:lpstr>Bahnschrift Condensed</vt:lpstr>
      <vt:lpstr>Bahnschrift SemiBold SemiConden</vt:lpstr>
      <vt:lpstr>BankGothic Md BT</vt:lpstr>
      <vt:lpstr>Bookman Old Style</vt:lpstr>
      <vt:lpstr>Calibri</vt:lpstr>
      <vt:lpstr>Calibri Light</vt:lpstr>
      <vt:lpstr>Constantia</vt:lpstr>
      <vt:lpstr>Dutch801 Rm BT</vt:lpstr>
      <vt:lpstr>Sagona Book (Headings)</vt:lpstr>
      <vt:lpstr>Segoe UI Light</vt:lpstr>
      <vt:lpstr>Office Theme</vt:lpstr>
      <vt:lpstr>Slide 1</vt:lpstr>
      <vt:lpstr> PROBLEM STATEMENT AND APPROACH</vt:lpstr>
      <vt:lpstr>Slide 3</vt:lpstr>
      <vt:lpstr>Slide 5</vt:lpstr>
      <vt:lpstr>Slide 5</vt:lpstr>
      <vt:lpstr>Slide 7</vt:lpstr>
      <vt:lpstr>Team SAMP</vt:lpstr>
      <vt:lpstr>Slide 11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Krishna Harlalka</dc:creator>
  <cp:lastModifiedBy>Beluga Dex</cp:lastModifiedBy>
  <cp:revision>2</cp:revision>
  <dcterms:created xsi:type="dcterms:W3CDTF">2024-04-09T18:15:37Z</dcterms:created>
  <dcterms:modified xsi:type="dcterms:W3CDTF">2024-04-10T11:47:34Z</dcterms:modified>
</cp:coreProperties>
</file>